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13716000" cx="24384000"/>
  <p:notesSz cx="6858000" cy="9144000"/>
  <p:embeddedFontLst>
    <p:embeddedFont>
      <p:font typeface="Montserrat"/>
      <p:bold r:id="rId23"/>
      <p:boldItalic r:id="rId24"/>
    </p:embeddedFont>
    <p:embeddedFont>
      <p:font typeface="Inter"/>
      <p:regular r:id="rId25"/>
      <p:bold r:id="rId26"/>
      <p:italic r:id="rId27"/>
      <p:boldItalic r:id="rId28"/>
    </p:embeddedFont>
    <p:embeddedFont>
      <p:font typeface="Montserrat Medium"/>
      <p:regular r:id="rId29"/>
      <p:bold r:id="rId30"/>
      <p:italic r:id="rId31"/>
      <p:boldItalic r:id="rId32"/>
    </p:embeddedFont>
    <p:embeddedFont>
      <p:font typeface="Helvetica Neue"/>
      <p:regular r:id="rId33"/>
      <p:bold r:id="rId34"/>
      <p:italic r:id="rId35"/>
      <p:boldItalic r:id="rId36"/>
    </p:embeddedFont>
    <p:embeddedFont>
      <p:font typeface="Helvetica Neue Light"/>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HelveticaNeueLight-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Montserrat-boldItalic.fntdata"/><Relationship Id="rId23" Type="http://schemas.openxmlformats.org/officeDocument/2006/relationships/font" Target="fonts/Montserrat-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Inter-bold.fntdata"/><Relationship Id="rId25" Type="http://schemas.openxmlformats.org/officeDocument/2006/relationships/font" Target="fonts/Inter-regular.fntdata"/><Relationship Id="rId28" Type="http://schemas.openxmlformats.org/officeDocument/2006/relationships/font" Target="fonts/Inter-boldItalic.fntdata"/><Relationship Id="rId27" Type="http://schemas.openxmlformats.org/officeDocument/2006/relationships/font" Target="fonts/Inter-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MontserratMedium-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MontserratMedium-italic.fntdata"/><Relationship Id="rId30" Type="http://schemas.openxmlformats.org/officeDocument/2006/relationships/font" Target="fonts/MontserratMedium-bold.fntdata"/><Relationship Id="rId11" Type="http://schemas.openxmlformats.org/officeDocument/2006/relationships/slide" Target="slides/slide7.xml"/><Relationship Id="rId33" Type="http://schemas.openxmlformats.org/officeDocument/2006/relationships/font" Target="fonts/HelveticaNeue-regular.fntdata"/><Relationship Id="rId10" Type="http://schemas.openxmlformats.org/officeDocument/2006/relationships/slide" Target="slides/slide6.xml"/><Relationship Id="rId32" Type="http://schemas.openxmlformats.org/officeDocument/2006/relationships/font" Target="fonts/MontserratMedium-boldItalic.fntdata"/><Relationship Id="rId13" Type="http://schemas.openxmlformats.org/officeDocument/2006/relationships/slide" Target="slides/slide9.xml"/><Relationship Id="rId35" Type="http://schemas.openxmlformats.org/officeDocument/2006/relationships/font" Target="fonts/HelveticaNeue-italic.fntdata"/><Relationship Id="rId12" Type="http://schemas.openxmlformats.org/officeDocument/2006/relationships/slide" Target="slides/slide8.xml"/><Relationship Id="rId34" Type="http://schemas.openxmlformats.org/officeDocument/2006/relationships/font" Target="fonts/HelveticaNeue-bold.fntdata"/><Relationship Id="rId15" Type="http://schemas.openxmlformats.org/officeDocument/2006/relationships/slide" Target="slides/slide11.xml"/><Relationship Id="rId37" Type="http://schemas.openxmlformats.org/officeDocument/2006/relationships/font" Target="fonts/HelveticaNeueLight-regular.fntdata"/><Relationship Id="rId14" Type="http://schemas.openxmlformats.org/officeDocument/2006/relationships/slide" Target="slides/slide10.xml"/><Relationship Id="rId36" Type="http://schemas.openxmlformats.org/officeDocument/2006/relationships/font" Target="fonts/HelveticaNeue-boldItalic.fntdata"/><Relationship Id="rId17" Type="http://schemas.openxmlformats.org/officeDocument/2006/relationships/slide" Target="slides/slide13.xml"/><Relationship Id="rId39" Type="http://schemas.openxmlformats.org/officeDocument/2006/relationships/font" Target="fonts/HelveticaNeueLight-italic.fntdata"/><Relationship Id="rId16" Type="http://schemas.openxmlformats.org/officeDocument/2006/relationships/slide" Target="slides/slide12.xml"/><Relationship Id="rId38" Type="http://schemas.openxmlformats.org/officeDocument/2006/relationships/font" Target="fonts/HelveticaNeueLight-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6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 name="Google Shape;6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t>This slide: Tyler intros panel </a:t>
            </a:r>
            <a:endParaRPr b="1" sz="1200"/>
          </a:p>
          <a:p>
            <a:pPr indent="0" lvl="0" marL="0" rtl="0" algn="l">
              <a:spcBef>
                <a:spcPts val="0"/>
              </a:spcBef>
              <a:spcAft>
                <a:spcPts val="0"/>
              </a:spcAft>
              <a:buNone/>
            </a:pPr>
            <a:r>
              <a:t/>
            </a:r>
            <a:endParaRPr sz="1200"/>
          </a:p>
          <a:p>
            <a:pPr indent="0" lvl="0" marL="0" rtl="0" algn="l">
              <a:spcBef>
                <a:spcPts val="0"/>
              </a:spcBef>
              <a:spcAft>
                <a:spcPts val="0"/>
              </a:spcAft>
              <a:buNone/>
            </a:pPr>
            <a:r>
              <a:rPr b="1" lang="en-US" sz="1200"/>
              <a:t>Up next:  Session openers</a:t>
            </a:r>
            <a:endParaRPr b="1" sz="1200"/>
          </a:p>
          <a:p>
            <a:pPr indent="-304800" lvl="0" marL="457200" rtl="0" algn="l">
              <a:spcBef>
                <a:spcPts val="0"/>
              </a:spcBef>
              <a:spcAft>
                <a:spcPts val="0"/>
              </a:spcAft>
              <a:buSzPts val="1200"/>
              <a:buChar char="●"/>
            </a:pPr>
            <a:r>
              <a:rPr b="1" lang="en-US" sz="1200"/>
              <a:t>Can you share your name, title, ownership structure and how you see AI aiding your teams both in centralized and onsite workflows? </a:t>
            </a:r>
            <a:endParaRPr b="1" sz="1200"/>
          </a:p>
          <a:p>
            <a:pPr indent="-304800" lvl="0" marL="457200" rtl="0" algn="l">
              <a:spcBef>
                <a:spcPts val="0"/>
              </a:spcBef>
              <a:spcAft>
                <a:spcPts val="0"/>
              </a:spcAft>
              <a:buSzPts val="1200"/>
              <a:buChar char="●"/>
            </a:pPr>
            <a:r>
              <a:rPr b="1" lang="en-US" sz="1200"/>
              <a:t>What feels most different to you right now about this moment in AI compared with the earlier waves of digital transformation our industry has already lived through?</a:t>
            </a:r>
            <a:endParaRPr b="1" sz="1200"/>
          </a:p>
          <a:p>
            <a:pPr indent="-304800" lvl="0" marL="457200" rtl="0" algn="l">
              <a:spcBef>
                <a:spcPts val="0"/>
              </a:spcBef>
              <a:spcAft>
                <a:spcPts val="0"/>
              </a:spcAft>
              <a:buSzPts val="1200"/>
              <a:buChar char="●"/>
            </a:pPr>
            <a:r>
              <a:rPr b="1" lang="en-US" sz="1200"/>
              <a:t>When you think about the renter journey over the next few years, where do you believe this shift will show up first in a way that is real and meaningful for operators?</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t/>
            </a:r>
            <a:endParaRPr b="1" sz="1200"/>
          </a:p>
        </p:txBody>
      </p:sp>
      <p:sp>
        <p:nvSpPr>
          <p:cNvPr id="78" name="Google Shape;7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dae102abd1_5_15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t>This slide: Session openers</a:t>
            </a:r>
            <a:endParaRPr b="1" sz="1200"/>
          </a:p>
          <a:p>
            <a:pPr indent="-304800" lvl="0" marL="457200" rtl="0" algn="l">
              <a:spcBef>
                <a:spcPts val="0"/>
              </a:spcBef>
              <a:spcAft>
                <a:spcPts val="0"/>
              </a:spcAft>
              <a:buSzPts val="1200"/>
              <a:buChar char="●"/>
            </a:pPr>
            <a:r>
              <a:rPr b="1" lang="en-US" sz="1200"/>
              <a:t>Can you share your name, title, ownership structure and how you see AI aiding your teams both in centralized and onsite workflows? </a:t>
            </a:r>
            <a:endParaRPr b="1" sz="1200"/>
          </a:p>
          <a:p>
            <a:pPr indent="-304800" lvl="0" marL="457200" rtl="0" algn="l">
              <a:spcBef>
                <a:spcPts val="0"/>
              </a:spcBef>
              <a:spcAft>
                <a:spcPts val="0"/>
              </a:spcAft>
              <a:buSzPts val="1200"/>
              <a:buChar char="●"/>
            </a:pPr>
            <a:r>
              <a:rPr b="1" lang="en-US" sz="1200"/>
              <a:t>What feels most different to you right now about this moment in AI compared with the earlier waves of digital transformation our industry has already lived through?</a:t>
            </a:r>
            <a:endParaRPr b="1" sz="1200"/>
          </a:p>
          <a:p>
            <a:pPr indent="-304800" lvl="0" marL="457200" rtl="0" algn="l">
              <a:spcBef>
                <a:spcPts val="0"/>
              </a:spcBef>
              <a:spcAft>
                <a:spcPts val="0"/>
              </a:spcAft>
              <a:buSzPts val="1200"/>
              <a:buChar char="●"/>
            </a:pPr>
            <a:r>
              <a:rPr b="1" lang="en-US" sz="1200"/>
              <a:t>When you think about the renter journey over the next few years, where do you believe this shift will show up first in a way that is real and meaningful for operators?</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rPr b="1" lang="en-US" sz="1200"/>
              <a:t>Up Next: </a:t>
            </a:r>
            <a:r>
              <a:rPr b="1" lang="en-US" sz="1100">
                <a:solidFill>
                  <a:schemeClr val="dk1"/>
                </a:solidFill>
                <a:latin typeface="Inter"/>
                <a:ea typeface="Inter"/>
                <a:cs typeface="Inter"/>
                <a:sym typeface="Inter"/>
              </a:rPr>
              <a:t>Michelle Moriello, VP, Marketing, Windsor Communities</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Inter"/>
                <a:ea typeface="Inter"/>
                <a:cs typeface="Inter"/>
                <a:sym typeface="Inter"/>
              </a:rPr>
              <a:t>Windsor took a different approach with a centralized website where prospects can explore your full portfolio in one place, almost like your own ILS. What did that work teach you about what a modern digital front door now needs to do? What is your team doing to take action to make sure your website not only extends into the LLMs but provides a branded experience today?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a:t>
            </a:r>
            <a:r>
              <a:rPr lang="en-US" sz="1100">
                <a:solidFill>
                  <a:schemeClr val="dk1"/>
                </a:solidFill>
                <a:latin typeface="Inter"/>
                <a:ea typeface="Inter"/>
                <a:cs typeface="Inter"/>
                <a:sym typeface="Inter"/>
              </a:rPr>
              <a:t> #1 Ranked Property Management Company for Resident Satisfaction by Grace Hill Excellence Awards for the fifth consecutive year</a:t>
            </a:r>
            <a:endParaRPr sz="1100">
              <a:solidFill>
                <a:schemeClr val="dk1"/>
              </a:solidFill>
              <a:latin typeface="Inter"/>
              <a:ea typeface="Inter"/>
              <a:cs typeface="Inter"/>
              <a:sym typeface="Inter"/>
            </a:endParaRPr>
          </a:p>
          <a:p>
            <a:pPr indent="0" lvl="0" marL="0" rtl="0" algn="l">
              <a:spcBef>
                <a:spcPts val="0"/>
              </a:spcBef>
              <a:spcAft>
                <a:spcPts val="0"/>
              </a:spcAft>
              <a:buNone/>
            </a:pPr>
            <a:r>
              <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t/>
            </a:r>
            <a:endParaRPr b="1" sz="1200"/>
          </a:p>
          <a:p>
            <a:pPr indent="0" lvl="0" marL="0" rtl="0" algn="l">
              <a:spcBef>
                <a:spcPts val="0"/>
              </a:spcBef>
              <a:spcAft>
                <a:spcPts val="0"/>
              </a:spcAft>
              <a:buNone/>
            </a:pPr>
            <a:r>
              <a:t/>
            </a:r>
            <a:endParaRPr b="1" sz="1200"/>
          </a:p>
        </p:txBody>
      </p:sp>
      <p:sp>
        <p:nvSpPr>
          <p:cNvPr id="93" name="Google Shape;93;g3dae102abd1_5_1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d9bd10ae25_0_18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Michelle Moriello, VP, Marketing, Windsor Communities</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Windsor took a different approach with a centralized website where prospects can explore your full portfolio in one place, almost like your own ILS. What did that work teach you about what a modern digital front door now needs to do? What is your team doing to take action to make sure your website not only extends into the LLMs but provides a branded experience today?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a:t>
            </a:r>
            <a:r>
              <a:rPr lang="en-US" sz="1100">
                <a:solidFill>
                  <a:schemeClr val="dk1"/>
                </a:solidFill>
                <a:latin typeface="Inter"/>
                <a:ea typeface="Inter"/>
                <a:cs typeface="Inter"/>
                <a:sym typeface="Inter"/>
              </a:rPr>
              <a:t> #1 Ranked Property Management Company for Resident Satisfaction by Grace Hill Excellence Awards for the fifth consecutive year</a:t>
            </a:r>
            <a:endParaRPr b="1"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Christi Weinstein, COO, BH</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BH, completed the world’s first ChatGPT rent payment. What does this first signal mean for how we are going to rethink and rebuild what the customer journey looks like to include LLMs and AI assistants deeply in property management operations?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GPT rent payment</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
        <p:nvSpPr>
          <p:cNvPr id="108" name="Google Shape;108;g3d9bd10ae25_0_1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9a52d98d9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9a52d98d90_1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Christi Weinstein, COO, BH</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BH, completed the world’s first ChatGPT rent payment. What does this first signal mean for how we are going to rethink and rebuild what the customer journey looks like to include LLMs and AI assistants deeply in property management operations?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GPT rent payment</a:t>
            </a:r>
            <a:endParaRPr b="1"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Michelle, marketers have historically been asked to focus on acquisition. As technology makes it easier to remove friction across the customer journey, where do you see the biggest opportunity to create more value through retention and loyalty, not just lead generation?</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 no data</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dae102abd1_5_17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Inter"/>
                <a:ea typeface="Inter"/>
                <a:cs typeface="Inter"/>
                <a:sym typeface="Inter"/>
              </a:rPr>
              <a:t>Michelle, marketers have historically been asked to focus on acquisition. As technology makes it easier to remove friction across the customer journey, where do you see the biggest opportunity to create more value through retention and loyalty, not just lead generation?</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 no data</a:t>
            </a:r>
            <a:endParaRPr sz="1100">
              <a:solidFill>
                <a:schemeClr val="dk1"/>
              </a:solidFill>
              <a:latin typeface="Inter"/>
              <a:ea typeface="Inter"/>
              <a:cs typeface="Inter"/>
              <a:sym typeface="Inter"/>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Christi Weinstein, COO, BH</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Inter"/>
                <a:ea typeface="Inter"/>
                <a:cs typeface="Inter"/>
                <a:sym typeface="Inter"/>
              </a:rPr>
              <a:t>Christi, one of the big ideas in this session is that AI is becoming part of the operating system for the customer journey. What feels most important to future-proof now, even for organizations that feel pretty good about their resident experience today?</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~40% On average, Funnel Voice AI saved ~41 hrs / day. That’s 492 calls / day avoided or handled by the Voice AI instead of an employee.</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200% increase in Voice AI containment rate YOY</a:t>
            </a:r>
            <a:endParaRPr sz="1100">
              <a:solidFill>
                <a:schemeClr val="dk1"/>
              </a:solidFill>
              <a:latin typeface="Inter"/>
              <a:ea typeface="Inter"/>
              <a:cs typeface="Inter"/>
              <a:sym typeface="Inter"/>
            </a:endParaRPr>
          </a:p>
          <a:p>
            <a:pPr indent="0" lvl="0" marL="0" rtl="0" algn="l">
              <a:spcBef>
                <a:spcPts val="0"/>
              </a:spcBef>
              <a:spcAft>
                <a:spcPts val="0"/>
              </a:spcAft>
              <a:buNone/>
            </a:pPr>
            <a:r>
              <a:t/>
            </a:r>
            <a:endParaRPr b="1" sz="1200">
              <a:solidFill>
                <a:schemeClr val="dk1"/>
              </a:solidFill>
            </a:endParaRPr>
          </a:p>
        </p:txBody>
      </p:sp>
      <p:sp>
        <p:nvSpPr>
          <p:cNvPr id="141" name="Google Shape;141;g3dae102abd1_5_1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d89ae075d1_0_17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Christi Weinstein, COO, BH Slide 1 of 2</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one of the big ideas in this session is that AI is becoming part of the operating system for the customer journey. What feels most important to future-proof now, even for organizations that feel pretty good about their resident experience today?</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~40% On average, Funnel Voice AI saved ~41 hrs / day. That’s 492 calls / day avoided or handled by the Voice AI instead of an employee.</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200% increase in Voice AI containment rate YOY</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a:t>
            </a:r>
            <a:r>
              <a:rPr b="1" lang="en-US" sz="1100">
                <a:solidFill>
                  <a:schemeClr val="dk1"/>
                </a:solidFill>
                <a:latin typeface="Inter"/>
                <a:ea typeface="Inter"/>
                <a:cs typeface="Inter"/>
                <a:sym typeface="Inter"/>
              </a:rPr>
              <a:t>Christi Weinstein, COO, BH Slide 2 of 2</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200% increase in Voice AI containment rate YOY</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
        <p:nvSpPr>
          <p:cNvPr id="156" name="Google Shape;156;g3d89ae075d1_0_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d9bd10ae25_0_2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Christi Weinstein, COO, BH Slide 2 of 2</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200% increase in Voice AI containment rate YOY</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As leasing has become more regulated and more complex, how has that changed the role marketing plays, and the partnership with ops, in designing a digital experience that feels clearer, simpler, and more trustworthy for renters?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50% faster application processing (apply to approve)</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
        <p:nvSpPr>
          <p:cNvPr id="171" name="Google Shape;171;g3d9bd10ae25_0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d89ae075d1_0_35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As leasing has become more regulated and more complex, how has that changed the role marketing plays, and the partnership with ops, in designing a digital experience that feels clearer, simpler, and more trustworthy for renters?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50% faster application processing (apply to approve)</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Christi Weinstein, COO, BH</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AI can make renter and resident-facing workflows faster, easier, and more helpful, but it also raises the stakes around compliance, trust, and fraud, especially during the application process. How do you think about bringing AI deeper into those workflows responsibly, while still protecting the business and making sure the experience feels good for real renters?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70% faster application decisions</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96% positive user ratings about their online leasing experience</a:t>
            </a:r>
            <a:endParaRPr b="1"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
        <p:nvSpPr>
          <p:cNvPr id="192" name="Google Shape;192;g3d89ae075d1_0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Christi Weinstein, COO, BH</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AI can make renter and resident-facing workflows faster, easier, and more helpful, but it also raises the stakes around compliance, trust, and fraud, especially during the application process. How do you think about bringing AI deeper into those workflows responsibly, while still protecting the business and making sure the experience feels good for real renters?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70% faster application decisions</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96% positive user ratings about their online leasing experience</a:t>
            </a:r>
            <a:endParaRPr b="1"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What’s the balance between optionality and control? How do you meet renters where they want to engage without giving up brand voice, accuracy, or consistency?</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no data</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
        <p:nvSpPr>
          <p:cNvPr id="213" name="Google Shape;21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dae102abd1_5_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What’s the balance between optionality and control? How do you meet renters where they want to engage without giving up brand voice, accuracy, or consistency?</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no data</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Christi Weinstein, COO, BH</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the resident journey is still fragmented in a lot of organizations, with too many logins, tools, and handoffs. Knowing that we’ve made these advancements in tour bookings, what kind of work do we need to prepare for resident workflows so that those are prepared for agentic experiences?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1,150% increase in AI tour bookings, 109% increase in share of tours booked through a link sent via an automated message</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
        <p:nvSpPr>
          <p:cNvPr id="233" name="Google Shape;233;g3dae102abd1_5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d89ae075d1_0_2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Christi Weinstein, COO, BH</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the resident journey is still fragmented in a lot of organizations, with too many logins, tools, and handoffs. Knowing that we’ve made these advancements in tour bookings, what kind of work do we need to prepare for resident workflows so that those are prepared for agentic experiences? </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a:t>
            </a:r>
            <a:r>
              <a:rPr lang="en-US" sz="1100">
                <a:solidFill>
                  <a:schemeClr val="dk1"/>
                </a:solidFill>
                <a:latin typeface="Inter"/>
                <a:ea typeface="Inter"/>
                <a:cs typeface="Inter"/>
                <a:sym typeface="Inter"/>
              </a:rPr>
              <a:t>1,150% increase in AI tour bookings, 109% increase in share of tours booked through a link sent via an automated message</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Michelle, can you talk about what it would look like to create an experience where a resident feels known across the full journey, not just during leasing, but later when their needs change, their renewal comes up, or they may want to stay within the brand in a different community?</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no data</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p:txBody>
      </p:sp>
      <p:sp>
        <p:nvSpPr>
          <p:cNvPr id="248" name="Google Shape;248;g3d89ae075d1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dae102abd1_5_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Michelle, can you talk about what it would look like to create an experience where a resident feels known across the full journey, not just during leasing, but later when their needs change, their renewal comes up, or they may want to stay within the brand in a different community?</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no data</a:t>
            </a:r>
            <a:endParaRPr b="1"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Christi Weinstein, COO, BH</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lang="en-US" sz="1100">
                <a:solidFill>
                  <a:schemeClr val="dk1"/>
                </a:solidFill>
                <a:latin typeface="Inter"/>
                <a:ea typeface="Inter"/>
                <a:cs typeface="Inter"/>
                <a:sym typeface="Inter"/>
              </a:rPr>
              <a:t>Christi, once a resident has moved in, where do you see the greatest opportunity for AI to reduce friction in everyday operations, whether that is payments, communication, or ongoing engagement?</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no data</a:t>
            </a:r>
            <a:endParaRPr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100">
              <a:solidFill>
                <a:schemeClr val="dk1"/>
              </a:solidFill>
              <a:latin typeface="Inter"/>
              <a:ea typeface="Inter"/>
              <a:cs typeface="Inter"/>
              <a:sym typeface="Inter"/>
            </a:endParaRPr>
          </a:p>
        </p:txBody>
      </p:sp>
      <p:sp>
        <p:nvSpPr>
          <p:cNvPr id="265" name="Google Shape;265;g3dae102abd1_5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dae102abd1_5_10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Christi Weinstein, COO, BH</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Inter"/>
                <a:ea typeface="Inter"/>
                <a:cs typeface="Inter"/>
                <a:sym typeface="Inter"/>
              </a:rPr>
              <a:t>Christi, once a resident has moved in, where do you see the greatest opportunity for AI to reduce friction in everyday operations, whether that is payments, communication, or ongoing engagement?</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no data</a:t>
            </a:r>
            <a:endParaRPr sz="1100">
              <a:solidFill>
                <a:schemeClr val="dk1"/>
              </a:solidFill>
              <a:latin typeface="Inter"/>
              <a:ea typeface="Inter"/>
              <a:cs typeface="Inter"/>
              <a:sym typeface="Inter"/>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Inter"/>
                <a:ea typeface="Inter"/>
                <a:cs typeface="Inter"/>
                <a:sym typeface="Inter"/>
              </a:rPr>
              <a:t>Let’s move further down the resident journey. One of the real risks with centralized teams is that relevant context gets dropped during handoffs, which damages the brand experience. Tools like AI call summaries are helping close that gap. Can you talk about how your team is thinking about knowledge transfer and the resident experience with your brand?</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no data</a:t>
            </a:r>
            <a:endParaRPr sz="1100">
              <a:solidFill>
                <a:schemeClr val="dk1"/>
              </a:solidFill>
              <a:latin typeface="Inter"/>
              <a:ea typeface="Inter"/>
              <a:cs typeface="Inter"/>
              <a:sym typeface="Inter"/>
            </a:endParaRPr>
          </a:p>
          <a:p>
            <a:pPr indent="0" lvl="0" marL="0" rtl="0" algn="l">
              <a:spcBef>
                <a:spcPts val="0"/>
              </a:spcBef>
              <a:spcAft>
                <a:spcPts val="0"/>
              </a:spcAft>
              <a:buNone/>
            </a:pPr>
            <a:r>
              <a:t/>
            </a:r>
            <a:endParaRPr b="1" sz="1200">
              <a:solidFill>
                <a:schemeClr val="dk1"/>
              </a:solidFill>
            </a:endParaRPr>
          </a:p>
        </p:txBody>
      </p:sp>
      <p:sp>
        <p:nvSpPr>
          <p:cNvPr id="280" name="Google Shape;280;g3dae102abd1_5_1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dae102abd1_5_1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Michelle Moriello, VP, Marketing, Windsor Communities</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Inter"/>
                <a:ea typeface="Inter"/>
                <a:cs typeface="Inter"/>
                <a:sym typeface="Inter"/>
              </a:rPr>
              <a:t>Let’s move further down the resident journey. One of the real risks with centralized teams is that relevant context gets dropped during handoffs, which damages the brand experience. Tools like AI call summaries are helping close that gap. Can you talk about how your team is thinking about knowledge transfer and the resident experience with your brand?</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no data</a:t>
            </a:r>
            <a:endParaRPr sz="1100">
              <a:solidFill>
                <a:schemeClr val="dk1"/>
              </a:solidFill>
              <a:latin typeface="Inter"/>
              <a:ea typeface="Inter"/>
              <a:cs typeface="Inter"/>
              <a:sym typeface="Inter"/>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Questions for everyone</a:t>
            </a:r>
            <a:endParaRPr sz="1100">
              <a:solidFill>
                <a:schemeClr val="dk1"/>
              </a:solidFill>
              <a:latin typeface="Inter"/>
              <a:ea typeface="Inter"/>
              <a:cs typeface="Inter"/>
              <a:sym typeface="Inter"/>
            </a:endParaRPr>
          </a:p>
          <a:p>
            <a:pPr indent="-9525"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If we need more toward the end: </a:t>
            </a:r>
            <a:endParaRPr b="1" sz="1100">
              <a:solidFill>
                <a:schemeClr val="dk1"/>
              </a:solidFill>
              <a:latin typeface="Inter"/>
              <a:ea typeface="Inter"/>
              <a:cs typeface="Inter"/>
              <a:sym typeface="Inter"/>
            </a:endParaRPr>
          </a:p>
          <a:p>
            <a:pPr indent="-79375" lvl="0" marL="0" rtl="0" algn="l">
              <a:lnSpc>
                <a:spcPct val="115000"/>
              </a:lnSpc>
              <a:spcBef>
                <a:spcPts val="0"/>
              </a:spcBef>
              <a:spcAft>
                <a:spcPts val="0"/>
              </a:spcAft>
              <a:buClr>
                <a:schemeClr val="dk1"/>
              </a:buClr>
              <a:buSzPts val="1100"/>
              <a:buFont typeface="Inter"/>
              <a:buChar char="●"/>
            </a:pPr>
            <a:r>
              <a:rPr lang="en-US" sz="1100">
                <a:solidFill>
                  <a:schemeClr val="dk1"/>
                </a:solidFill>
                <a:latin typeface="Inter"/>
                <a:ea typeface="Inter"/>
                <a:cs typeface="Inter"/>
                <a:sym typeface="Inter"/>
              </a:rPr>
              <a:t>You’ve both navigated big change under real pressure — from regulation to new tech. What’s one piece of advice you’d give to operators in this room about embracing change instead of resisting it?</a:t>
            </a:r>
            <a:endParaRPr sz="1100">
              <a:solidFill>
                <a:schemeClr val="dk1"/>
              </a:solidFill>
              <a:latin typeface="Inter"/>
              <a:ea typeface="Inter"/>
              <a:cs typeface="Inter"/>
              <a:sym typeface="Inter"/>
            </a:endParaRPr>
          </a:p>
          <a:p>
            <a:pPr indent="-79375" lvl="0" marL="0" rtl="0" algn="l">
              <a:lnSpc>
                <a:spcPct val="115000"/>
              </a:lnSpc>
              <a:spcBef>
                <a:spcPts val="0"/>
              </a:spcBef>
              <a:spcAft>
                <a:spcPts val="0"/>
              </a:spcAft>
              <a:buClr>
                <a:schemeClr val="dk1"/>
              </a:buClr>
              <a:buSzPts val="1100"/>
              <a:buFont typeface="Inter"/>
              <a:buChar char="●"/>
            </a:pPr>
            <a:r>
              <a:rPr lang="en-US" sz="1100">
                <a:solidFill>
                  <a:schemeClr val="dk1"/>
                </a:solidFill>
                <a:latin typeface="Inter"/>
                <a:ea typeface="Inter"/>
                <a:cs typeface="Inter"/>
                <a:sym typeface="Inter"/>
              </a:rPr>
              <a:t>What is one move operators should make now to better prepare for a future where AI plays a much bigger role in the customer and resident experience?</a:t>
            </a:r>
            <a:endParaRPr sz="1100">
              <a:solidFill>
                <a:schemeClr val="dk1"/>
              </a:solidFill>
              <a:latin typeface="Inter"/>
              <a:ea typeface="Inter"/>
              <a:cs typeface="Inter"/>
              <a:sym typeface="Inter"/>
            </a:endParaRPr>
          </a:p>
          <a:p>
            <a:pPr indent="-79375" lvl="0" marL="0" rtl="0" algn="l">
              <a:lnSpc>
                <a:spcPct val="115000"/>
              </a:lnSpc>
              <a:spcBef>
                <a:spcPts val="0"/>
              </a:spcBef>
              <a:spcAft>
                <a:spcPts val="0"/>
              </a:spcAft>
              <a:buClr>
                <a:schemeClr val="dk1"/>
              </a:buClr>
              <a:buSzPts val="1100"/>
              <a:buFont typeface="Inter"/>
              <a:buChar char="●"/>
            </a:pPr>
            <a:r>
              <a:rPr lang="en-US" sz="1100">
                <a:solidFill>
                  <a:schemeClr val="dk1"/>
                </a:solidFill>
                <a:latin typeface="Inter"/>
                <a:ea typeface="Inter"/>
                <a:cs typeface="Inter"/>
                <a:sym typeface="Inter"/>
              </a:rPr>
              <a:t>As you look ahead, what are you most optimistic about if the industry gets this right?</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Slide: no data</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t/>
            </a:r>
            <a:endParaRPr b="1" sz="1100">
              <a:solidFill>
                <a:schemeClr val="dk1"/>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Inter"/>
                <a:ea typeface="Inter"/>
                <a:cs typeface="Inter"/>
                <a:sym typeface="Inter"/>
              </a:rPr>
              <a:t>Closing slide </a:t>
            </a:r>
            <a:endParaRPr b="1" sz="1100">
              <a:solidFill>
                <a:schemeClr val="dk1"/>
              </a:solidFill>
              <a:latin typeface="Inter"/>
              <a:ea typeface="Inter"/>
              <a:cs typeface="Inter"/>
              <a:sym typeface="Inter"/>
            </a:endParaRPr>
          </a:p>
          <a:p>
            <a:pPr indent="0" lvl="0" marL="0" rtl="0" algn="l">
              <a:spcBef>
                <a:spcPts val="0"/>
              </a:spcBef>
              <a:spcAft>
                <a:spcPts val="0"/>
              </a:spcAft>
              <a:buNone/>
            </a:pPr>
            <a:r>
              <a:t/>
            </a:r>
            <a:endParaRPr b="1" sz="1200">
              <a:solidFill>
                <a:schemeClr val="dk1"/>
              </a:solidFill>
            </a:endParaRPr>
          </a:p>
        </p:txBody>
      </p:sp>
      <p:sp>
        <p:nvSpPr>
          <p:cNvPr id="295" name="Google Shape;295;g3dae102abd1_5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dae102abd1_5_1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rPr>
              <a:t>This slide: </a:t>
            </a:r>
            <a:r>
              <a:rPr b="1" lang="en-US" sz="1100">
                <a:solidFill>
                  <a:schemeClr val="dk1"/>
                </a:solidFill>
                <a:latin typeface="Inter"/>
                <a:ea typeface="Inter"/>
                <a:cs typeface="Inter"/>
                <a:sym typeface="Inter"/>
              </a:rPr>
              <a:t>Questions for everyone</a:t>
            </a:r>
            <a:r>
              <a:rPr lang="en-US" sz="1100">
                <a:solidFill>
                  <a:schemeClr val="dk1"/>
                </a:solidFill>
                <a:latin typeface="Inter"/>
                <a:ea typeface="Inter"/>
                <a:cs typeface="Inter"/>
                <a:sym typeface="Inter"/>
              </a:rPr>
              <a:t> </a:t>
            </a:r>
            <a:r>
              <a:rPr b="1" lang="en-US" sz="1100">
                <a:solidFill>
                  <a:schemeClr val="dk1"/>
                </a:solidFill>
                <a:latin typeface="Inter"/>
                <a:ea typeface="Inter"/>
                <a:cs typeface="Inter"/>
                <a:sym typeface="Inter"/>
              </a:rPr>
              <a:t>if we need more. </a:t>
            </a:r>
            <a:endParaRPr b="1" sz="1100">
              <a:solidFill>
                <a:schemeClr val="dk1"/>
              </a:solidFill>
              <a:latin typeface="Inter"/>
              <a:ea typeface="Inter"/>
              <a:cs typeface="Inter"/>
              <a:sym typeface="Inter"/>
            </a:endParaRPr>
          </a:p>
          <a:p>
            <a:pPr indent="-79375" lvl="0" marL="0" rtl="0" algn="l">
              <a:lnSpc>
                <a:spcPct val="115000"/>
              </a:lnSpc>
              <a:spcBef>
                <a:spcPts val="0"/>
              </a:spcBef>
              <a:spcAft>
                <a:spcPts val="0"/>
              </a:spcAft>
              <a:buClr>
                <a:schemeClr val="dk1"/>
              </a:buClr>
              <a:buSzPts val="1100"/>
              <a:buFont typeface="Inter"/>
              <a:buChar char="●"/>
            </a:pPr>
            <a:r>
              <a:rPr lang="en-US" sz="1100">
                <a:solidFill>
                  <a:schemeClr val="dk1"/>
                </a:solidFill>
                <a:latin typeface="Inter"/>
                <a:ea typeface="Inter"/>
                <a:cs typeface="Inter"/>
                <a:sym typeface="Inter"/>
              </a:rPr>
              <a:t>You’ve both navigated big change under real pressure — from regulation to new tech. What’s one piece of advice you’d give to operators in this room about embracing change instead of resisting it?</a:t>
            </a:r>
            <a:endParaRPr sz="1100">
              <a:solidFill>
                <a:schemeClr val="dk1"/>
              </a:solidFill>
              <a:latin typeface="Inter"/>
              <a:ea typeface="Inter"/>
              <a:cs typeface="Inter"/>
              <a:sym typeface="Inter"/>
            </a:endParaRPr>
          </a:p>
          <a:p>
            <a:pPr indent="-79375" lvl="0" marL="0" rtl="0" algn="l">
              <a:lnSpc>
                <a:spcPct val="115000"/>
              </a:lnSpc>
              <a:spcBef>
                <a:spcPts val="0"/>
              </a:spcBef>
              <a:spcAft>
                <a:spcPts val="0"/>
              </a:spcAft>
              <a:buClr>
                <a:schemeClr val="dk1"/>
              </a:buClr>
              <a:buSzPts val="1100"/>
              <a:buFont typeface="Inter"/>
              <a:buChar char="●"/>
            </a:pPr>
            <a:r>
              <a:rPr lang="en-US" sz="1100">
                <a:solidFill>
                  <a:schemeClr val="dk1"/>
                </a:solidFill>
                <a:latin typeface="Inter"/>
                <a:ea typeface="Inter"/>
                <a:cs typeface="Inter"/>
                <a:sym typeface="Inter"/>
              </a:rPr>
              <a:t>What is one move operators should make now to better prepare for a future where AI plays a much bigger role in the customer and resident experience?</a:t>
            </a:r>
            <a:endParaRPr sz="1100">
              <a:solidFill>
                <a:schemeClr val="dk1"/>
              </a:solidFill>
              <a:latin typeface="Inter"/>
              <a:ea typeface="Inter"/>
              <a:cs typeface="Inter"/>
              <a:sym typeface="Inter"/>
            </a:endParaRPr>
          </a:p>
          <a:p>
            <a:pPr indent="-79375" lvl="0" marL="0" rtl="0" algn="l">
              <a:lnSpc>
                <a:spcPct val="115000"/>
              </a:lnSpc>
              <a:spcBef>
                <a:spcPts val="0"/>
              </a:spcBef>
              <a:spcAft>
                <a:spcPts val="0"/>
              </a:spcAft>
              <a:buClr>
                <a:schemeClr val="dk1"/>
              </a:buClr>
              <a:buSzPts val="1100"/>
              <a:buFont typeface="Inter"/>
              <a:buChar char="●"/>
            </a:pPr>
            <a:r>
              <a:rPr lang="en-US" sz="1100">
                <a:solidFill>
                  <a:schemeClr val="dk1"/>
                </a:solidFill>
                <a:latin typeface="Inter"/>
                <a:ea typeface="Inter"/>
                <a:cs typeface="Inter"/>
                <a:sym typeface="Inter"/>
              </a:rPr>
              <a:t>As you look ahead, what are you most optimistic about if the industry gets this right?</a:t>
            </a:r>
            <a:endParaRPr sz="1100">
              <a:solidFill>
                <a:schemeClr val="dk1"/>
              </a:solidFill>
              <a:latin typeface="Inter"/>
              <a:ea typeface="Inter"/>
              <a:cs typeface="Inter"/>
              <a:sym typeface="Inter"/>
            </a:endParaRPr>
          </a:p>
          <a:p>
            <a:pPr indent="0" lvl="0" marL="0" rtl="0" algn="l">
              <a:lnSpc>
                <a:spcPct val="115000"/>
              </a:lnSpc>
              <a:spcBef>
                <a:spcPts val="0"/>
              </a:spcBef>
              <a:spcAft>
                <a:spcPts val="0"/>
              </a:spcAft>
              <a:buNone/>
            </a:pPr>
            <a:r>
              <a:rPr b="1" lang="en-US" sz="1100">
                <a:solidFill>
                  <a:schemeClr val="dk1"/>
                </a:solidFill>
                <a:latin typeface="Inter"/>
                <a:ea typeface="Inter"/>
                <a:cs typeface="Inter"/>
                <a:sym typeface="Inter"/>
              </a:rPr>
              <a:t>Slide: no data</a:t>
            </a:r>
            <a:endParaRPr b="1"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b="1" lang="en-US" sz="1200">
                <a:solidFill>
                  <a:schemeClr val="dk1"/>
                </a:solidFill>
              </a:rPr>
              <a:t>Up next: </a:t>
            </a:r>
            <a:r>
              <a:rPr b="1" lang="en-US" sz="1100">
                <a:solidFill>
                  <a:schemeClr val="dk1"/>
                </a:solidFill>
                <a:latin typeface="Inter"/>
                <a:ea typeface="Inter"/>
                <a:cs typeface="Inter"/>
                <a:sym typeface="Inter"/>
              </a:rPr>
              <a:t>Closing slide </a:t>
            </a:r>
            <a:endParaRPr b="1" sz="1100">
              <a:solidFill>
                <a:schemeClr val="dk1"/>
              </a:solidFill>
              <a:latin typeface="Inter"/>
              <a:ea typeface="Inter"/>
              <a:cs typeface="Inter"/>
              <a:sym typeface="Inter"/>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a:p>
            <a:pPr indent="0" lvl="0" marL="0" rtl="0" algn="l">
              <a:spcBef>
                <a:spcPts val="0"/>
              </a:spcBef>
              <a:spcAft>
                <a:spcPts val="0"/>
              </a:spcAft>
              <a:buNone/>
            </a:pPr>
            <a:r>
              <a:t/>
            </a:r>
            <a:endParaRPr b="1" sz="1200">
              <a:solidFill>
                <a:schemeClr val="dk1"/>
              </a:solidFill>
            </a:endParaRPr>
          </a:p>
        </p:txBody>
      </p:sp>
      <p:sp>
        <p:nvSpPr>
          <p:cNvPr id="310" name="Google Shape;310;g3dae102abd1_5_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dae102abd1_5_8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1200">
                <a:solidFill>
                  <a:schemeClr val="dk1"/>
                </a:solidFill>
              </a:rPr>
              <a:t>This slide: This is the end! </a:t>
            </a:r>
            <a:endParaRPr b="1" sz="12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25" name="Google Shape;325;g3dae102abd1_5_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d89ae075d1_0_46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g3d89ae075d1_0_4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9.jp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type="title">
  <p:cSld name="TITLE">
    <p:spTree>
      <p:nvGrpSpPr>
        <p:cNvPr id="9" name="Shape 9"/>
        <p:cNvGrpSpPr/>
        <p:nvPr/>
      </p:nvGrpSpPr>
      <p:grpSpPr>
        <a:xfrm>
          <a:off x="0" y="0"/>
          <a:ext cx="0" cy="0"/>
          <a:chOff x="0" y="0"/>
          <a:chExt cx="0" cy="0"/>
        </a:xfrm>
      </p:grpSpPr>
      <p:sp>
        <p:nvSpPr>
          <p:cNvPr id="10" name="Google Shape;10;p2"/>
          <p:cNvSpPr txBox="1"/>
          <p:nvPr>
            <p:ph type="title"/>
          </p:nvPr>
        </p:nvSpPr>
        <p:spPr>
          <a:xfrm>
            <a:off x="1778000" y="4156192"/>
            <a:ext cx="20828000" cy="2754491"/>
          </a:xfrm>
          <a:prstGeom prst="rect">
            <a:avLst/>
          </a:prstGeom>
          <a:noFill/>
          <a:ln>
            <a:noFill/>
          </a:ln>
        </p:spPr>
        <p:txBody>
          <a:bodyPr anchorCtr="0" anchor="b" bIns="40125" lIns="40125" spcFirstLastPara="1" rIns="40125" wrap="square" tIns="40125">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 name="Google Shape;11;p2"/>
          <p:cNvSpPr txBox="1"/>
          <p:nvPr>
            <p:ph idx="1" type="body"/>
          </p:nvPr>
        </p:nvSpPr>
        <p:spPr>
          <a:xfrm>
            <a:off x="1778000" y="6985942"/>
            <a:ext cx="20828000" cy="940741"/>
          </a:xfrm>
          <a:prstGeom prst="rect">
            <a:avLst/>
          </a:prstGeom>
          <a:noFill/>
          <a:ln>
            <a:noFill/>
          </a:ln>
        </p:spPr>
        <p:txBody>
          <a:bodyPr anchorCtr="0" anchor="t" bIns="40125" lIns="40125" spcFirstLastPara="1" rIns="40125" wrap="square" tIns="40125">
            <a:normAutofit/>
          </a:bodyPr>
          <a:lstStyle>
            <a:lvl1pPr indent="-228600" lvl="0" marL="457200" algn="ctr">
              <a:lnSpc>
                <a:spcPct val="100000"/>
              </a:lnSpc>
              <a:spcBef>
                <a:spcPts val="0"/>
              </a:spcBef>
              <a:spcAft>
                <a:spcPts val="0"/>
              </a:spcAft>
              <a:buClr>
                <a:srgbClr val="000000"/>
              </a:buClr>
              <a:buSzPts val="1800"/>
              <a:buNone/>
              <a:defRPr/>
            </a:lvl1pPr>
            <a:lvl2pPr indent="-228600" lvl="1" marL="914400" algn="ctr">
              <a:lnSpc>
                <a:spcPct val="100000"/>
              </a:lnSpc>
              <a:spcBef>
                <a:spcPts val="0"/>
              </a:spcBef>
              <a:spcAft>
                <a:spcPts val="0"/>
              </a:spcAft>
              <a:buClr>
                <a:srgbClr val="000000"/>
              </a:buClr>
              <a:buSzPts val="1800"/>
              <a:buNone/>
              <a:defRPr/>
            </a:lvl2pPr>
            <a:lvl3pPr indent="-228600" lvl="2" marL="1371600" algn="ctr">
              <a:lnSpc>
                <a:spcPct val="100000"/>
              </a:lnSpc>
              <a:spcBef>
                <a:spcPts val="0"/>
              </a:spcBef>
              <a:spcAft>
                <a:spcPts val="0"/>
              </a:spcAft>
              <a:buClr>
                <a:srgbClr val="000000"/>
              </a:buClr>
              <a:buSzPts val="1800"/>
              <a:buNone/>
              <a:defRPr/>
            </a:lvl3pPr>
            <a:lvl4pPr indent="-228600" lvl="3" marL="1828800" algn="ctr">
              <a:lnSpc>
                <a:spcPct val="100000"/>
              </a:lnSpc>
              <a:spcBef>
                <a:spcPts val="0"/>
              </a:spcBef>
              <a:spcAft>
                <a:spcPts val="0"/>
              </a:spcAft>
              <a:buClr>
                <a:srgbClr val="000000"/>
              </a:buClr>
              <a:buSzPts val="1800"/>
              <a:buNone/>
              <a:defRPr/>
            </a:lvl4pPr>
            <a:lvl5pPr indent="-228600" lvl="4" marL="2286000" algn="ctr">
              <a:lnSpc>
                <a:spcPct val="100000"/>
              </a:lnSpc>
              <a:spcBef>
                <a:spcPts val="0"/>
              </a:spcBef>
              <a:spcAft>
                <a:spcPts val="0"/>
              </a:spcAft>
              <a:buClr>
                <a:srgbClr val="000000"/>
              </a:buClr>
              <a:buSzPts val="1800"/>
              <a:buNone/>
              <a:defRPr/>
            </a:lvl5pPr>
            <a:lvl6pPr indent="-371475" lvl="5" marL="2743200" algn="ctr">
              <a:lnSpc>
                <a:spcPct val="100000"/>
              </a:lnSpc>
              <a:spcBef>
                <a:spcPts val="0"/>
              </a:spcBef>
              <a:spcAft>
                <a:spcPts val="0"/>
              </a:spcAft>
              <a:buClr>
                <a:srgbClr val="000000"/>
              </a:buClr>
              <a:buSzPts val="2250"/>
              <a:buChar char="•"/>
              <a:defRPr/>
            </a:lvl6pPr>
            <a:lvl7pPr indent="-371475" lvl="6" marL="3200400" algn="ctr">
              <a:lnSpc>
                <a:spcPct val="100000"/>
              </a:lnSpc>
              <a:spcBef>
                <a:spcPts val="0"/>
              </a:spcBef>
              <a:spcAft>
                <a:spcPts val="0"/>
              </a:spcAft>
              <a:buClr>
                <a:srgbClr val="000000"/>
              </a:buClr>
              <a:buSzPts val="2250"/>
              <a:buChar char="•"/>
              <a:defRPr/>
            </a:lvl7pPr>
            <a:lvl8pPr indent="-371475" lvl="7" marL="3657600" algn="ctr">
              <a:lnSpc>
                <a:spcPct val="100000"/>
              </a:lnSpc>
              <a:spcBef>
                <a:spcPts val="0"/>
              </a:spcBef>
              <a:spcAft>
                <a:spcPts val="0"/>
              </a:spcAft>
              <a:buClr>
                <a:srgbClr val="000000"/>
              </a:buClr>
              <a:buSzPts val="2250"/>
              <a:buChar char="•"/>
              <a:defRPr/>
            </a:lvl8pPr>
            <a:lvl9pPr indent="-371475" lvl="8" marL="4114800" algn="ctr">
              <a:lnSpc>
                <a:spcPct val="100000"/>
              </a:lnSpc>
              <a:spcBef>
                <a:spcPts val="0"/>
              </a:spcBef>
              <a:spcAft>
                <a:spcPts val="0"/>
              </a:spcAft>
              <a:buClr>
                <a:srgbClr val="000000"/>
              </a:buClr>
              <a:buSzPts val="2250"/>
              <a:buChar char="•"/>
              <a:defRPr/>
            </a:lvl9pPr>
          </a:lstStyle>
          <a:p/>
        </p:txBody>
      </p:sp>
      <p:sp>
        <p:nvSpPr>
          <p:cNvPr id="12" name="Google Shape;12;p2"/>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13" name="Shape 13"/>
        <p:cNvGrpSpPr/>
        <p:nvPr/>
      </p:nvGrpSpPr>
      <p:grpSpPr>
        <a:xfrm>
          <a:off x="0" y="0"/>
          <a:ext cx="0" cy="0"/>
          <a:chOff x="0" y="0"/>
          <a:chExt cx="0" cy="0"/>
        </a:xfrm>
      </p:grpSpPr>
      <p:sp>
        <p:nvSpPr>
          <p:cNvPr id="14" name="Google Shape;14;p3"/>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15" name="Shape 15"/>
        <p:cNvGrpSpPr/>
        <p:nvPr/>
      </p:nvGrpSpPr>
      <p:grpSpPr>
        <a:xfrm>
          <a:off x="0" y="0"/>
          <a:ext cx="0" cy="0"/>
          <a:chOff x="0" y="0"/>
          <a:chExt cx="0" cy="0"/>
        </a:xfrm>
      </p:grpSpPr>
      <p:sp>
        <p:nvSpPr>
          <p:cNvPr id="16" name="Google Shape;16;p4"/>
          <p:cNvSpPr txBox="1"/>
          <p:nvPr>
            <p:ph type="title"/>
          </p:nvPr>
        </p:nvSpPr>
        <p:spPr>
          <a:xfrm>
            <a:off x="1689100" y="3004728"/>
            <a:ext cx="21005800" cy="1354667"/>
          </a:xfrm>
          <a:prstGeom prst="rect">
            <a:avLst/>
          </a:prstGeom>
          <a:noFill/>
          <a:ln>
            <a:noFill/>
          </a:ln>
        </p:spPr>
        <p:txBody>
          <a:bodyPr anchorCtr="0" anchor="ctr" bIns="40125" lIns="40125" spcFirstLastPara="1" rIns="40125" wrap="square" tIns="40125">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7" name="Google Shape;17;p4"/>
          <p:cNvSpPr/>
          <p:nvPr>
            <p:ph idx="2" type="pic"/>
          </p:nvPr>
        </p:nvSpPr>
        <p:spPr>
          <a:xfrm>
            <a:off x="2319240" y="5285084"/>
            <a:ext cx="5229264" cy="4277235"/>
          </a:xfrm>
          <a:prstGeom prst="rect">
            <a:avLst/>
          </a:prstGeom>
          <a:noFill/>
          <a:ln>
            <a:noFill/>
          </a:ln>
        </p:spPr>
      </p:sp>
      <p:sp>
        <p:nvSpPr>
          <p:cNvPr id="18" name="Google Shape;18;p4"/>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9" name="Shape 19"/>
        <p:cNvGrpSpPr/>
        <p:nvPr/>
      </p:nvGrpSpPr>
      <p:grpSpPr>
        <a:xfrm>
          <a:off x="0" y="0"/>
          <a:ext cx="0" cy="0"/>
          <a:chOff x="0" y="0"/>
          <a:chExt cx="0" cy="0"/>
        </a:xfrm>
      </p:grpSpPr>
      <p:sp>
        <p:nvSpPr>
          <p:cNvPr id="20" name="Google Shape;20;p5"/>
          <p:cNvSpPr txBox="1"/>
          <p:nvPr>
            <p:ph type="title"/>
          </p:nvPr>
        </p:nvSpPr>
        <p:spPr>
          <a:xfrm>
            <a:off x="1689100" y="3004728"/>
            <a:ext cx="21005800" cy="1354667"/>
          </a:xfrm>
          <a:prstGeom prst="rect">
            <a:avLst/>
          </a:prstGeom>
          <a:noFill/>
          <a:ln>
            <a:noFill/>
          </a:ln>
        </p:spPr>
        <p:txBody>
          <a:bodyPr anchorCtr="0" anchor="ctr" bIns="40125" lIns="40125" spcFirstLastPara="1" rIns="40125" wrap="square" tIns="40125">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1" name="Google Shape;21;p5"/>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er">
  <p:cSld name="Title - Center">
    <p:spTree>
      <p:nvGrpSpPr>
        <p:cNvPr id="22" name="Shape 22"/>
        <p:cNvGrpSpPr/>
        <p:nvPr/>
      </p:nvGrpSpPr>
      <p:grpSpPr>
        <a:xfrm>
          <a:off x="0" y="0"/>
          <a:ext cx="0" cy="0"/>
          <a:chOff x="0" y="0"/>
          <a:chExt cx="0" cy="0"/>
        </a:xfrm>
      </p:grpSpPr>
      <p:sp>
        <p:nvSpPr>
          <p:cNvPr id="23" name="Google Shape;23;p6"/>
          <p:cNvSpPr txBox="1"/>
          <p:nvPr>
            <p:ph type="title"/>
          </p:nvPr>
        </p:nvSpPr>
        <p:spPr>
          <a:xfrm>
            <a:off x="1778000" y="5480755"/>
            <a:ext cx="20828000" cy="2754491"/>
          </a:xfrm>
          <a:prstGeom prst="rect">
            <a:avLst/>
          </a:prstGeom>
          <a:noFill/>
          <a:ln>
            <a:noFill/>
          </a:ln>
        </p:spPr>
        <p:txBody>
          <a:bodyPr anchorCtr="0" anchor="ctr" bIns="40125" lIns="40125" spcFirstLastPara="1" rIns="40125" wrap="square" tIns="40125">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4" name="Google Shape;24;p6"/>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 - Top">
    <p:spTree>
      <p:nvGrpSpPr>
        <p:cNvPr id="25" name="Shape 25"/>
        <p:cNvGrpSpPr/>
        <p:nvPr/>
      </p:nvGrpSpPr>
      <p:grpSpPr>
        <a:xfrm>
          <a:off x="0" y="0"/>
          <a:ext cx="0" cy="0"/>
          <a:chOff x="0" y="0"/>
          <a:chExt cx="0" cy="0"/>
        </a:xfrm>
      </p:grpSpPr>
      <p:sp>
        <p:nvSpPr>
          <p:cNvPr id="26" name="Google Shape;26;p7"/>
          <p:cNvSpPr txBox="1"/>
          <p:nvPr>
            <p:ph type="title"/>
          </p:nvPr>
        </p:nvSpPr>
        <p:spPr>
          <a:xfrm>
            <a:off x="1689100" y="3004728"/>
            <a:ext cx="21005800" cy="1354667"/>
          </a:xfrm>
          <a:prstGeom prst="rect">
            <a:avLst/>
          </a:prstGeom>
          <a:noFill/>
          <a:ln>
            <a:noFill/>
          </a:ln>
        </p:spPr>
        <p:txBody>
          <a:bodyPr anchorCtr="0" anchor="ctr" bIns="40125" lIns="40125" spcFirstLastPara="1" rIns="40125" wrap="square" tIns="40125">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7" name="Google Shape;27;p7"/>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28" name="Shape 28"/>
        <p:cNvGrpSpPr/>
        <p:nvPr/>
      </p:nvGrpSpPr>
      <p:grpSpPr>
        <a:xfrm>
          <a:off x="0" y="0"/>
          <a:ext cx="0" cy="0"/>
          <a:chOff x="0" y="0"/>
          <a:chExt cx="0" cy="0"/>
        </a:xfrm>
      </p:grpSpPr>
      <p:sp>
        <p:nvSpPr>
          <p:cNvPr id="29" name="Google Shape;29;p8"/>
          <p:cNvSpPr txBox="1"/>
          <p:nvPr>
            <p:ph type="title"/>
          </p:nvPr>
        </p:nvSpPr>
        <p:spPr>
          <a:xfrm>
            <a:off x="1689100" y="3004728"/>
            <a:ext cx="21005800" cy="1354667"/>
          </a:xfrm>
          <a:prstGeom prst="rect">
            <a:avLst/>
          </a:prstGeom>
          <a:noFill/>
          <a:ln>
            <a:noFill/>
          </a:ln>
        </p:spPr>
        <p:txBody>
          <a:bodyPr anchorCtr="0" anchor="ctr" bIns="40125" lIns="40125" spcFirstLastPara="1" rIns="40125" wrap="square" tIns="40125">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0" name="Google Shape;30;p8"/>
          <p:cNvSpPr txBox="1"/>
          <p:nvPr>
            <p:ph idx="1" type="body"/>
          </p:nvPr>
        </p:nvSpPr>
        <p:spPr>
          <a:xfrm>
            <a:off x="1689100" y="4660430"/>
            <a:ext cx="21005800" cy="5508979"/>
          </a:xfrm>
          <a:prstGeom prst="rect">
            <a:avLst/>
          </a:prstGeom>
          <a:noFill/>
          <a:ln>
            <a:noFill/>
          </a:ln>
        </p:spPr>
        <p:txBody>
          <a:bodyPr anchorCtr="0" anchor="ctr" bIns="40125" lIns="40125" spcFirstLastPara="1" rIns="40125" wrap="square" tIns="40125">
            <a:normAutofit/>
          </a:bodyPr>
          <a:lstStyle>
            <a:lvl1pPr indent="-863600" lvl="0" marL="457200" algn="l">
              <a:lnSpc>
                <a:spcPct val="100000"/>
              </a:lnSpc>
              <a:spcBef>
                <a:spcPts val="9800"/>
              </a:spcBef>
              <a:spcAft>
                <a:spcPts val="0"/>
              </a:spcAft>
              <a:buClr>
                <a:srgbClr val="000000"/>
              </a:buClr>
              <a:buSzPts val="10000"/>
              <a:buFont typeface="Helvetica Neue"/>
              <a:buChar char="•"/>
              <a:defRPr sz="8000"/>
            </a:lvl1pPr>
            <a:lvl2pPr indent="-863600" lvl="1" marL="914400" algn="l">
              <a:lnSpc>
                <a:spcPct val="100000"/>
              </a:lnSpc>
              <a:spcBef>
                <a:spcPts val="9800"/>
              </a:spcBef>
              <a:spcAft>
                <a:spcPts val="0"/>
              </a:spcAft>
              <a:buClr>
                <a:srgbClr val="000000"/>
              </a:buClr>
              <a:buSzPts val="10000"/>
              <a:buFont typeface="Helvetica Neue"/>
              <a:buChar char="•"/>
              <a:defRPr sz="8000"/>
            </a:lvl2pPr>
            <a:lvl3pPr indent="-863600" lvl="2" marL="1371600" algn="l">
              <a:lnSpc>
                <a:spcPct val="100000"/>
              </a:lnSpc>
              <a:spcBef>
                <a:spcPts val="9800"/>
              </a:spcBef>
              <a:spcAft>
                <a:spcPts val="0"/>
              </a:spcAft>
              <a:buClr>
                <a:srgbClr val="000000"/>
              </a:buClr>
              <a:buSzPts val="10000"/>
              <a:buFont typeface="Helvetica Neue"/>
              <a:buChar char="•"/>
              <a:defRPr sz="8000"/>
            </a:lvl3pPr>
            <a:lvl4pPr indent="-863600" lvl="3" marL="1828800" algn="l">
              <a:lnSpc>
                <a:spcPct val="100000"/>
              </a:lnSpc>
              <a:spcBef>
                <a:spcPts val="9800"/>
              </a:spcBef>
              <a:spcAft>
                <a:spcPts val="0"/>
              </a:spcAft>
              <a:buClr>
                <a:srgbClr val="000000"/>
              </a:buClr>
              <a:buSzPts val="10000"/>
              <a:buFont typeface="Helvetica Neue"/>
              <a:buChar char="•"/>
              <a:defRPr sz="8000"/>
            </a:lvl4pPr>
            <a:lvl5pPr indent="-863600" lvl="4" marL="2286000" algn="l">
              <a:lnSpc>
                <a:spcPct val="100000"/>
              </a:lnSpc>
              <a:spcBef>
                <a:spcPts val="9800"/>
              </a:spcBef>
              <a:spcAft>
                <a:spcPts val="0"/>
              </a:spcAft>
              <a:buClr>
                <a:srgbClr val="000000"/>
              </a:buClr>
              <a:buSzPts val="10000"/>
              <a:buFont typeface="Helvetica Neue"/>
              <a:buChar char="•"/>
              <a:defRPr sz="8000"/>
            </a:lvl5pPr>
            <a:lvl6pPr indent="-371475" lvl="5" marL="2743200" algn="ctr">
              <a:lnSpc>
                <a:spcPct val="100000"/>
              </a:lnSpc>
              <a:spcBef>
                <a:spcPts val="0"/>
              </a:spcBef>
              <a:spcAft>
                <a:spcPts val="0"/>
              </a:spcAft>
              <a:buClr>
                <a:srgbClr val="000000"/>
              </a:buClr>
              <a:buSzPts val="2250"/>
              <a:buChar char="•"/>
              <a:defRPr/>
            </a:lvl6pPr>
            <a:lvl7pPr indent="-371475" lvl="6" marL="3200400" algn="ctr">
              <a:lnSpc>
                <a:spcPct val="100000"/>
              </a:lnSpc>
              <a:spcBef>
                <a:spcPts val="0"/>
              </a:spcBef>
              <a:spcAft>
                <a:spcPts val="0"/>
              </a:spcAft>
              <a:buClr>
                <a:srgbClr val="000000"/>
              </a:buClr>
              <a:buSzPts val="2250"/>
              <a:buChar char="•"/>
              <a:defRPr/>
            </a:lvl7pPr>
            <a:lvl8pPr indent="-371475" lvl="7" marL="3657600" algn="ctr">
              <a:lnSpc>
                <a:spcPct val="100000"/>
              </a:lnSpc>
              <a:spcBef>
                <a:spcPts val="0"/>
              </a:spcBef>
              <a:spcAft>
                <a:spcPts val="0"/>
              </a:spcAft>
              <a:buClr>
                <a:srgbClr val="000000"/>
              </a:buClr>
              <a:buSzPts val="2250"/>
              <a:buChar char="•"/>
              <a:defRPr/>
            </a:lvl8pPr>
            <a:lvl9pPr indent="-371475" lvl="8" marL="4114800" algn="ctr">
              <a:lnSpc>
                <a:spcPct val="100000"/>
              </a:lnSpc>
              <a:spcBef>
                <a:spcPts val="0"/>
              </a:spcBef>
              <a:spcAft>
                <a:spcPts val="0"/>
              </a:spcAft>
              <a:buClr>
                <a:srgbClr val="000000"/>
              </a:buClr>
              <a:buSzPts val="2250"/>
              <a:buChar char="•"/>
              <a:defRPr/>
            </a:lvl9pPr>
          </a:lstStyle>
          <a:p/>
        </p:txBody>
      </p:sp>
      <p:sp>
        <p:nvSpPr>
          <p:cNvPr id="31" name="Google Shape;31;p8"/>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32" name="Shape 32"/>
        <p:cNvGrpSpPr/>
        <p:nvPr/>
      </p:nvGrpSpPr>
      <p:grpSpPr>
        <a:xfrm>
          <a:off x="0" y="0"/>
          <a:ext cx="0" cy="0"/>
          <a:chOff x="0" y="0"/>
          <a:chExt cx="0" cy="0"/>
        </a:xfrm>
      </p:grpSpPr>
      <p:sp>
        <p:nvSpPr>
          <p:cNvPr id="33" name="Google Shape;33;p9"/>
          <p:cNvSpPr txBox="1"/>
          <p:nvPr>
            <p:ph idx="1" type="body"/>
          </p:nvPr>
        </p:nvSpPr>
        <p:spPr>
          <a:xfrm>
            <a:off x="1689100" y="3847630"/>
            <a:ext cx="21005800" cy="6020741"/>
          </a:xfrm>
          <a:prstGeom prst="rect">
            <a:avLst/>
          </a:prstGeom>
          <a:noFill/>
          <a:ln>
            <a:noFill/>
          </a:ln>
        </p:spPr>
        <p:txBody>
          <a:bodyPr anchorCtr="0" anchor="ctr" bIns="40125" lIns="40125" spcFirstLastPara="1" rIns="40125" wrap="square" tIns="40125">
            <a:normAutofit/>
          </a:bodyPr>
          <a:lstStyle>
            <a:lvl1pPr indent="-863600" lvl="0" marL="457200" algn="l">
              <a:lnSpc>
                <a:spcPct val="100000"/>
              </a:lnSpc>
              <a:spcBef>
                <a:spcPts val="9800"/>
              </a:spcBef>
              <a:spcAft>
                <a:spcPts val="0"/>
              </a:spcAft>
              <a:buClr>
                <a:srgbClr val="000000"/>
              </a:buClr>
              <a:buSzPts val="10000"/>
              <a:buFont typeface="Helvetica Neue"/>
              <a:buChar char="•"/>
              <a:defRPr sz="8000"/>
            </a:lvl1pPr>
            <a:lvl2pPr indent="-863600" lvl="1" marL="914400" algn="l">
              <a:lnSpc>
                <a:spcPct val="100000"/>
              </a:lnSpc>
              <a:spcBef>
                <a:spcPts val="9800"/>
              </a:spcBef>
              <a:spcAft>
                <a:spcPts val="0"/>
              </a:spcAft>
              <a:buClr>
                <a:srgbClr val="000000"/>
              </a:buClr>
              <a:buSzPts val="10000"/>
              <a:buFont typeface="Helvetica Neue"/>
              <a:buChar char="•"/>
              <a:defRPr sz="8000"/>
            </a:lvl2pPr>
            <a:lvl3pPr indent="-863600" lvl="2" marL="1371600" algn="l">
              <a:lnSpc>
                <a:spcPct val="100000"/>
              </a:lnSpc>
              <a:spcBef>
                <a:spcPts val="9800"/>
              </a:spcBef>
              <a:spcAft>
                <a:spcPts val="0"/>
              </a:spcAft>
              <a:buClr>
                <a:srgbClr val="000000"/>
              </a:buClr>
              <a:buSzPts val="10000"/>
              <a:buFont typeface="Helvetica Neue"/>
              <a:buChar char="•"/>
              <a:defRPr sz="8000"/>
            </a:lvl3pPr>
            <a:lvl4pPr indent="-863600" lvl="3" marL="1828800" algn="l">
              <a:lnSpc>
                <a:spcPct val="100000"/>
              </a:lnSpc>
              <a:spcBef>
                <a:spcPts val="9800"/>
              </a:spcBef>
              <a:spcAft>
                <a:spcPts val="0"/>
              </a:spcAft>
              <a:buClr>
                <a:srgbClr val="000000"/>
              </a:buClr>
              <a:buSzPts val="10000"/>
              <a:buFont typeface="Helvetica Neue"/>
              <a:buChar char="•"/>
              <a:defRPr sz="8000"/>
            </a:lvl4pPr>
            <a:lvl5pPr indent="-863600" lvl="4" marL="2286000" algn="l">
              <a:lnSpc>
                <a:spcPct val="100000"/>
              </a:lnSpc>
              <a:spcBef>
                <a:spcPts val="9800"/>
              </a:spcBef>
              <a:spcAft>
                <a:spcPts val="0"/>
              </a:spcAft>
              <a:buClr>
                <a:srgbClr val="000000"/>
              </a:buClr>
              <a:buSzPts val="10000"/>
              <a:buFont typeface="Helvetica Neue"/>
              <a:buChar char="•"/>
              <a:defRPr sz="8000"/>
            </a:lvl5pPr>
            <a:lvl6pPr indent="-371475" lvl="5" marL="2743200" algn="ctr">
              <a:lnSpc>
                <a:spcPct val="100000"/>
              </a:lnSpc>
              <a:spcBef>
                <a:spcPts val="0"/>
              </a:spcBef>
              <a:spcAft>
                <a:spcPts val="0"/>
              </a:spcAft>
              <a:buClr>
                <a:srgbClr val="000000"/>
              </a:buClr>
              <a:buSzPts val="2250"/>
              <a:buChar char="•"/>
              <a:defRPr/>
            </a:lvl6pPr>
            <a:lvl7pPr indent="-371475" lvl="6" marL="3200400" algn="ctr">
              <a:lnSpc>
                <a:spcPct val="100000"/>
              </a:lnSpc>
              <a:spcBef>
                <a:spcPts val="0"/>
              </a:spcBef>
              <a:spcAft>
                <a:spcPts val="0"/>
              </a:spcAft>
              <a:buClr>
                <a:srgbClr val="000000"/>
              </a:buClr>
              <a:buSzPts val="2250"/>
              <a:buChar char="•"/>
              <a:defRPr/>
            </a:lvl7pPr>
            <a:lvl8pPr indent="-371475" lvl="7" marL="3657600" algn="ctr">
              <a:lnSpc>
                <a:spcPct val="100000"/>
              </a:lnSpc>
              <a:spcBef>
                <a:spcPts val="0"/>
              </a:spcBef>
              <a:spcAft>
                <a:spcPts val="0"/>
              </a:spcAft>
              <a:buClr>
                <a:srgbClr val="000000"/>
              </a:buClr>
              <a:buSzPts val="2250"/>
              <a:buChar char="•"/>
              <a:defRPr/>
            </a:lvl8pPr>
            <a:lvl9pPr indent="-371475" lvl="8" marL="4114800" algn="ctr">
              <a:lnSpc>
                <a:spcPct val="100000"/>
              </a:lnSpc>
              <a:spcBef>
                <a:spcPts val="0"/>
              </a:spcBef>
              <a:spcAft>
                <a:spcPts val="0"/>
              </a:spcAft>
              <a:buClr>
                <a:srgbClr val="000000"/>
              </a:buClr>
              <a:buSzPts val="2250"/>
              <a:buChar char="•"/>
              <a:defRPr/>
            </a:lvl9pPr>
          </a:lstStyle>
          <a:p/>
        </p:txBody>
      </p:sp>
      <p:sp>
        <p:nvSpPr>
          <p:cNvPr id="34" name="Google Shape;34;p9"/>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3 Up">
  <p:cSld name="Photo - 3 Up">
    <p:spTree>
      <p:nvGrpSpPr>
        <p:cNvPr id="35" name="Shape 35"/>
        <p:cNvGrpSpPr/>
        <p:nvPr/>
      </p:nvGrpSpPr>
      <p:grpSpPr>
        <a:xfrm>
          <a:off x="0" y="0"/>
          <a:ext cx="0" cy="0"/>
          <a:chOff x="0" y="0"/>
          <a:chExt cx="0" cy="0"/>
        </a:xfrm>
      </p:grpSpPr>
      <p:sp>
        <p:nvSpPr>
          <p:cNvPr id="36" name="Google Shape;36;p10"/>
          <p:cNvSpPr/>
          <p:nvPr>
            <p:ph idx="2" type="pic"/>
          </p:nvPr>
        </p:nvSpPr>
        <p:spPr>
          <a:xfrm>
            <a:off x="15300324" y="6970892"/>
            <a:ext cx="8324851" cy="3288829"/>
          </a:xfrm>
          <a:prstGeom prst="rect">
            <a:avLst/>
          </a:prstGeom>
          <a:noFill/>
          <a:ln>
            <a:noFill/>
          </a:ln>
        </p:spPr>
      </p:sp>
      <p:sp>
        <p:nvSpPr>
          <p:cNvPr id="37" name="Google Shape;37;p10"/>
          <p:cNvSpPr/>
          <p:nvPr>
            <p:ph idx="3" type="pic"/>
          </p:nvPr>
        </p:nvSpPr>
        <p:spPr>
          <a:xfrm>
            <a:off x="15760699" y="3305763"/>
            <a:ext cx="7404101" cy="4387616"/>
          </a:xfrm>
          <a:prstGeom prst="rect">
            <a:avLst/>
          </a:prstGeom>
          <a:noFill/>
          <a:ln>
            <a:noFill/>
          </a:ln>
        </p:spPr>
      </p:sp>
      <p:sp>
        <p:nvSpPr>
          <p:cNvPr id="38" name="Google Shape;38;p10"/>
          <p:cNvSpPr/>
          <p:nvPr>
            <p:ph idx="4" type="pic"/>
          </p:nvPr>
        </p:nvSpPr>
        <p:spPr>
          <a:xfrm>
            <a:off x="-990599" y="3463809"/>
            <a:ext cx="17202152" cy="6795912"/>
          </a:xfrm>
          <a:prstGeom prst="rect">
            <a:avLst/>
          </a:prstGeom>
          <a:noFill/>
          <a:ln>
            <a:noFill/>
          </a:ln>
        </p:spPr>
      </p:sp>
      <p:sp>
        <p:nvSpPr>
          <p:cNvPr id="39" name="Google Shape;39;p10"/>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40" name="Shape 40"/>
        <p:cNvGrpSpPr/>
        <p:nvPr/>
      </p:nvGrpSpPr>
      <p:grpSpPr>
        <a:xfrm>
          <a:off x="0" y="0"/>
          <a:ext cx="0" cy="0"/>
          <a:chOff x="0" y="0"/>
          <a:chExt cx="0" cy="0"/>
        </a:xfrm>
      </p:grpSpPr>
      <p:sp>
        <p:nvSpPr>
          <p:cNvPr id="41" name="Google Shape;41;p11"/>
          <p:cNvSpPr txBox="1"/>
          <p:nvPr>
            <p:ph idx="1" type="body"/>
          </p:nvPr>
        </p:nvSpPr>
        <p:spPr>
          <a:xfrm>
            <a:off x="2387602" y="8099776"/>
            <a:ext cx="19621501" cy="573504"/>
          </a:xfrm>
          <a:prstGeom prst="rect">
            <a:avLst/>
          </a:prstGeom>
          <a:noFill/>
          <a:ln>
            <a:noFill/>
          </a:ln>
        </p:spPr>
        <p:txBody>
          <a:bodyPr anchorCtr="0" anchor="t" bIns="40125" lIns="40125" spcFirstLastPara="1" rIns="40125" wrap="square" tIns="40125">
            <a:normAutofit/>
          </a:bodyPr>
          <a:lstStyle>
            <a:lvl1pPr indent="-228600" lvl="0" marL="457200" algn="ctr">
              <a:lnSpc>
                <a:spcPct val="100000"/>
              </a:lnSpc>
              <a:spcBef>
                <a:spcPts val="0"/>
              </a:spcBef>
              <a:spcAft>
                <a:spcPts val="0"/>
              </a:spcAft>
              <a:buClr>
                <a:srgbClr val="000000"/>
              </a:buClr>
              <a:buSzPts val="5200"/>
              <a:buFont typeface="Helvetica Neue"/>
              <a:buNone/>
              <a:defRPr i="1" sz="5200"/>
            </a:lvl1pPr>
            <a:lvl2pPr indent="-641350" lvl="1" marL="914400" algn="ctr">
              <a:lnSpc>
                <a:spcPct val="100000"/>
              </a:lnSpc>
              <a:spcBef>
                <a:spcPts val="0"/>
              </a:spcBef>
              <a:spcAft>
                <a:spcPts val="0"/>
              </a:spcAft>
              <a:buClr>
                <a:srgbClr val="000000"/>
              </a:buClr>
              <a:buSzPts val="6500"/>
              <a:buFont typeface="Helvetica Neue"/>
              <a:buChar char="•"/>
              <a:defRPr i="1" sz="5200"/>
            </a:lvl2pPr>
            <a:lvl3pPr indent="-641350" lvl="2" marL="1371600" algn="ctr">
              <a:lnSpc>
                <a:spcPct val="100000"/>
              </a:lnSpc>
              <a:spcBef>
                <a:spcPts val="0"/>
              </a:spcBef>
              <a:spcAft>
                <a:spcPts val="0"/>
              </a:spcAft>
              <a:buClr>
                <a:srgbClr val="000000"/>
              </a:buClr>
              <a:buSzPts val="6500"/>
              <a:buFont typeface="Helvetica Neue"/>
              <a:buChar char="•"/>
              <a:defRPr i="1" sz="5200"/>
            </a:lvl3pPr>
            <a:lvl4pPr indent="-641350" lvl="3" marL="1828800" algn="ctr">
              <a:lnSpc>
                <a:spcPct val="100000"/>
              </a:lnSpc>
              <a:spcBef>
                <a:spcPts val="0"/>
              </a:spcBef>
              <a:spcAft>
                <a:spcPts val="0"/>
              </a:spcAft>
              <a:buClr>
                <a:srgbClr val="000000"/>
              </a:buClr>
              <a:buSzPts val="6500"/>
              <a:buFont typeface="Helvetica Neue"/>
              <a:buChar char="•"/>
              <a:defRPr i="1" sz="5200"/>
            </a:lvl4pPr>
            <a:lvl5pPr indent="-641350" lvl="4" marL="2286000" algn="ctr">
              <a:lnSpc>
                <a:spcPct val="100000"/>
              </a:lnSpc>
              <a:spcBef>
                <a:spcPts val="0"/>
              </a:spcBef>
              <a:spcAft>
                <a:spcPts val="0"/>
              </a:spcAft>
              <a:buClr>
                <a:srgbClr val="000000"/>
              </a:buClr>
              <a:buSzPts val="6500"/>
              <a:buFont typeface="Helvetica Neue"/>
              <a:buChar char="•"/>
              <a:defRPr i="1" sz="5200"/>
            </a:lvl5pPr>
            <a:lvl6pPr indent="-371475" lvl="5" marL="2743200" algn="ctr">
              <a:lnSpc>
                <a:spcPct val="100000"/>
              </a:lnSpc>
              <a:spcBef>
                <a:spcPts val="0"/>
              </a:spcBef>
              <a:spcAft>
                <a:spcPts val="0"/>
              </a:spcAft>
              <a:buClr>
                <a:srgbClr val="000000"/>
              </a:buClr>
              <a:buSzPts val="2250"/>
              <a:buChar char="•"/>
              <a:defRPr/>
            </a:lvl6pPr>
            <a:lvl7pPr indent="-371475" lvl="6" marL="3200400" algn="ctr">
              <a:lnSpc>
                <a:spcPct val="100000"/>
              </a:lnSpc>
              <a:spcBef>
                <a:spcPts val="0"/>
              </a:spcBef>
              <a:spcAft>
                <a:spcPts val="0"/>
              </a:spcAft>
              <a:buClr>
                <a:srgbClr val="000000"/>
              </a:buClr>
              <a:buSzPts val="2250"/>
              <a:buChar char="•"/>
              <a:defRPr/>
            </a:lvl7pPr>
            <a:lvl8pPr indent="-371475" lvl="7" marL="3657600" algn="ctr">
              <a:lnSpc>
                <a:spcPct val="100000"/>
              </a:lnSpc>
              <a:spcBef>
                <a:spcPts val="0"/>
              </a:spcBef>
              <a:spcAft>
                <a:spcPts val="0"/>
              </a:spcAft>
              <a:buClr>
                <a:srgbClr val="000000"/>
              </a:buClr>
              <a:buSzPts val="2250"/>
              <a:buChar char="•"/>
              <a:defRPr/>
            </a:lvl8pPr>
            <a:lvl9pPr indent="-371475" lvl="8" marL="4114800" algn="ctr">
              <a:lnSpc>
                <a:spcPct val="100000"/>
              </a:lnSpc>
              <a:spcBef>
                <a:spcPts val="0"/>
              </a:spcBef>
              <a:spcAft>
                <a:spcPts val="0"/>
              </a:spcAft>
              <a:buClr>
                <a:srgbClr val="000000"/>
              </a:buClr>
              <a:buSzPts val="2250"/>
              <a:buChar char="•"/>
              <a:defRPr/>
            </a:lvl9pPr>
          </a:lstStyle>
          <a:p/>
        </p:txBody>
      </p:sp>
      <p:sp>
        <p:nvSpPr>
          <p:cNvPr id="42" name="Google Shape;42;p11"/>
          <p:cNvSpPr txBox="1"/>
          <p:nvPr>
            <p:ph idx="2" type="body"/>
          </p:nvPr>
        </p:nvSpPr>
        <p:spPr>
          <a:xfrm>
            <a:off x="2387602" y="6229887"/>
            <a:ext cx="19621501" cy="819725"/>
          </a:xfrm>
          <a:prstGeom prst="rect">
            <a:avLst/>
          </a:prstGeom>
          <a:noFill/>
          <a:ln>
            <a:noFill/>
          </a:ln>
        </p:spPr>
        <p:txBody>
          <a:bodyPr anchorCtr="0" anchor="ctr" bIns="40125" lIns="40125" spcFirstLastPara="1" rIns="40125" wrap="square" tIns="40125">
            <a:normAutofit/>
          </a:bodyPr>
          <a:lstStyle>
            <a:lvl1pPr indent="-631349" lvl="0" marL="457200" algn="l">
              <a:lnSpc>
                <a:spcPct val="100000"/>
              </a:lnSpc>
              <a:spcBef>
                <a:spcPts val="15467"/>
              </a:spcBef>
              <a:spcAft>
                <a:spcPts val="0"/>
              </a:spcAft>
              <a:buClr>
                <a:srgbClr val="000000"/>
              </a:buClr>
              <a:buSzPts val="6343"/>
              <a:buFont typeface="Helvetica Neue"/>
              <a:buChar char="•"/>
              <a:defRPr sz="5074"/>
            </a:lvl1pPr>
            <a:lvl2pPr indent="-228600" lvl="1" marL="914400" algn="ctr">
              <a:lnSpc>
                <a:spcPct val="100000"/>
              </a:lnSpc>
              <a:spcBef>
                <a:spcPts val="0"/>
              </a:spcBef>
              <a:spcAft>
                <a:spcPts val="0"/>
              </a:spcAft>
              <a:buClr>
                <a:srgbClr val="000000"/>
              </a:buClr>
              <a:buSzPts val="1800"/>
              <a:buNone/>
              <a:defRPr/>
            </a:lvl2pPr>
            <a:lvl3pPr indent="-228600" lvl="2" marL="1371600" algn="ctr">
              <a:lnSpc>
                <a:spcPct val="100000"/>
              </a:lnSpc>
              <a:spcBef>
                <a:spcPts val="0"/>
              </a:spcBef>
              <a:spcAft>
                <a:spcPts val="0"/>
              </a:spcAft>
              <a:buClr>
                <a:srgbClr val="000000"/>
              </a:buClr>
              <a:buSzPts val="1800"/>
              <a:buNone/>
              <a:defRPr/>
            </a:lvl3pPr>
            <a:lvl4pPr indent="-228600" lvl="3" marL="1828800" algn="ctr">
              <a:lnSpc>
                <a:spcPct val="100000"/>
              </a:lnSpc>
              <a:spcBef>
                <a:spcPts val="0"/>
              </a:spcBef>
              <a:spcAft>
                <a:spcPts val="0"/>
              </a:spcAft>
              <a:buClr>
                <a:srgbClr val="000000"/>
              </a:buClr>
              <a:buSzPts val="1800"/>
              <a:buNone/>
              <a:defRPr/>
            </a:lvl4pPr>
            <a:lvl5pPr indent="-228600" lvl="4" marL="2286000" algn="ctr">
              <a:lnSpc>
                <a:spcPct val="100000"/>
              </a:lnSpc>
              <a:spcBef>
                <a:spcPts val="0"/>
              </a:spcBef>
              <a:spcAft>
                <a:spcPts val="0"/>
              </a:spcAft>
              <a:buClr>
                <a:srgbClr val="000000"/>
              </a:buClr>
              <a:buSzPts val="1800"/>
              <a:buNone/>
              <a:defRPr/>
            </a:lvl5pPr>
            <a:lvl6pPr indent="-371475" lvl="5" marL="2743200" algn="ctr">
              <a:lnSpc>
                <a:spcPct val="100000"/>
              </a:lnSpc>
              <a:spcBef>
                <a:spcPts val="0"/>
              </a:spcBef>
              <a:spcAft>
                <a:spcPts val="0"/>
              </a:spcAft>
              <a:buClr>
                <a:srgbClr val="000000"/>
              </a:buClr>
              <a:buSzPts val="2250"/>
              <a:buChar char="•"/>
              <a:defRPr/>
            </a:lvl6pPr>
            <a:lvl7pPr indent="-371475" lvl="6" marL="3200400" algn="ctr">
              <a:lnSpc>
                <a:spcPct val="100000"/>
              </a:lnSpc>
              <a:spcBef>
                <a:spcPts val="0"/>
              </a:spcBef>
              <a:spcAft>
                <a:spcPts val="0"/>
              </a:spcAft>
              <a:buClr>
                <a:srgbClr val="000000"/>
              </a:buClr>
              <a:buSzPts val="2250"/>
              <a:buChar char="•"/>
              <a:defRPr/>
            </a:lvl7pPr>
            <a:lvl8pPr indent="-371475" lvl="7" marL="3657600" algn="ctr">
              <a:lnSpc>
                <a:spcPct val="100000"/>
              </a:lnSpc>
              <a:spcBef>
                <a:spcPts val="0"/>
              </a:spcBef>
              <a:spcAft>
                <a:spcPts val="0"/>
              </a:spcAft>
              <a:buClr>
                <a:srgbClr val="000000"/>
              </a:buClr>
              <a:buSzPts val="2250"/>
              <a:buChar char="•"/>
              <a:defRPr/>
            </a:lvl8pPr>
            <a:lvl9pPr indent="-371475" lvl="8" marL="4114800" algn="ctr">
              <a:lnSpc>
                <a:spcPct val="100000"/>
              </a:lnSpc>
              <a:spcBef>
                <a:spcPts val="0"/>
              </a:spcBef>
              <a:spcAft>
                <a:spcPts val="0"/>
              </a:spcAft>
              <a:buClr>
                <a:srgbClr val="000000"/>
              </a:buClr>
              <a:buSzPts val="2250"/>
              <a:buChar char="•"/>
              <a:defRPr/>
            </a:lvl9pPr>
          </a:lstStyle>
          <a:p/>
        </p:txBody>
      </p:sp>
      <p:sp>
        <p:nvSpPr>
          <p:cNvPr id="43" name="Google Shape;43;p11"/>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p:cSld name="Photo">
    <p:spTree>
      <p:nvGrpSpPr>
        <p:cNvPr id="44" name="Shape 44"/>
        <p:cNvGrpSpPr/>
        <p:nvPr/>
      </p:nvGrpSpPr>
      <p:grpSpPr>
        <a:xfrm>
          <a:off x="0" y="0"/>
          <a:ext cx="0" cy="0"/>
          <a:chOff x="0" y="0"/>
          <a:chExt cx="0" cy="0"/>
        </a:xfrm>
      </p:grpSpPr>
      <p:sp>
        <p:nvSpPr>
          <p:cNvPr id="45" name="Google Shape;45;p12"/>
          <p:cNvSpPr/>
          <p:nvPr>
            <p:ph idx="2" type="pic"/>
          </p:nvPr>
        </p:nvSpPr>
        <p:spPr>
          <a:xfrm>
            <a:off x="-50800" y="2041410"/>
            <a:ext cx="24485600" cy="9673325"/>
          </a:xfrm>
          <a:prstGeom prst="rect">
            <a:avLst/>
          </a:prstGeom>
          <a:noFill/>
          <a:ln>
            <a:noFill/>
          </a:ln>
        </p:spPr>
      </p:sp>
      <p:sp>
        <p:nvSpPr>
          <p:cNvPr id="46" name="Google Shape;46;p12"/>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4000"/>
              <a:buFont typeface="Helvetica Neue Light"/>
              <a:buNone/>
              <a:defRPr>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p:cSld name="CUSTOM_3_1_1">
    <p:spTree>
      <p:nvGrpSpPr>
        <p:cNvPr id="47" name="Shape 47"/>
        <p:cNvGrpSpPr/>
        <p:nvPr/>
      </p:nvGrpSpPr>
      <p:grpSpPr>
        <a:xfrm>
          <a:off x="0" y="0"/>
          <a:ext cx="0" cy="0"/>
          <a:chOff x="0" y="0"/>
          <a:chExt cx="0" cy="0"/>
        </a:xfrm>
      </p:grpSpPr>
      <p:pic>
        <p:nvPicPr>
          <p:cNvPr id="48" name="Google Shape;48;p13" title="Texturelabs_Paper_304M.jpg"/>
          <p:cNvPicPr preferRelativeResize="0"/>
          <p:nvPr/>
        </p:nvPicPr>
        <p:blipFill rotWithShape="1">
          <a:blip r:embed="rId2">
            <a:alphaModFix amt="51000"/>
          </a:blip>
          <a:srcRect b="15690" l="0" r="0" t="0"/>
          <a:stretch/>
        </p:blipFill>
        <p:spPr>
          <a:xfrm>
            <a:off x="0" y="0"/>
            <a:ext cx="24384000" cy="13716000"/>
          </a:xfrm>
          <a:prstGeom prst="rect">
            <a:avLst/>
          </a:prstGeom>
          <a:noFill/>
          <a:ln>
            <a:noFill/>
          </a:ln>
        </p:spPr>
      </p:pic>
      <p:pic>
        <p:nvPicPr>
          <p:cNvPr id="49" name="Google Shape;49;p13" title="Texturelabs_Paper_341M.jpg"/>
          <p:cNvPicPr preferRelativeResize="0"/>
          <p:nvPr/>
        </p:nvPicPr>
        <p:blipFill rotWithShape="1">
          <a:blip r:embed="rId3">
            <a:alphaModFix/>
          </a:blip>
          <a:srcRect b="0" l="0" r="0" t="90566"/>
          <a:stretch/>
        </p:blipFill>
        <p:spPr>
          <a:xfrm>
            <a:off x="0" y="12181135"/>
            <a:ext cx="24384000" cy="1534869"/>
          </a:xfrm>
          <a:prstGeom prst="rect">
            <a:avLst/>
          </a:prstGeom>
          <a:noFill/>
          <a:ln>
            <a:noFill/>
          </a:ln>
        </p:spPr>
      </p:pic>
      <p:sp>
        <p:nvSpPr>
          <p:cNvPr id="50" name="Google Shape;50;p13"/>
          <p:cNvSpPr txBox="1"/>
          <p:nvPr>
            <p:ph idx="12" type="sldNum"/>
          </p:nvPr>
        </p:nvSpPr>
        <p:spPr>
          <a:xfrm>
            <a:off x="22593221" y="12435245"/>
            <a:ext cx="1463100" cy="696600"/>
          </a:xfrm>
          <a:prstGeom prst="rect">
            <a:avLst/>
          </a:prstGeom>
        </p:spPr>
        <p:txBody>
          <a:bodyPr anchorCtr="0" anchor="t" bIns="40125" lIns="40125" spcFirstLastPara="1" rIns="40125" wrap="square" tIns="40125">
            <a:sp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ctr">
              <a:spcBef>
                <a:spcPts val="0"/>
              </a:spcBef>
              <a:spcAft>
                <a:spcPts val="0"/>
              </a:spcAft>
              <a:buNone/>
            </a:pPr>
            <a:fld id="{00000000-1234-1234-1234-123412341234}" type="slidenum">
              <a:rPr lang="en-US"/>
              <a:t>‹#›</a:t>
            </a:fld>
            <a:endParaRPr/>
          </a:p>
        </p:txBody>
      </p:sp>
      <p:pic>
        <p:nvPicPr>
          <p:cNvPr id="51" name="Google Shape;51;p13" title="Forum26_full-grit-white.png"/>
          <p:cNvPicPr preferRelativeResize="0"/>
          <p:nvPr/>
        </p:nvPicPr>
        <p:blipFill rotWithShape="1">
          <a:blip r:embed="rId4">
            <a:alphaModFix/>
          </a:blip>
          <a:srcRect b="0" l="0" r="0" t="0"/>
          <a:stretch/>
        </p:blipFill>
        <p:spPr>
          <a:xfrm>
            <a:off x="546600" y="12520188"/>
            <a:ext cx="4219331" cy="879734"/>
          </a:xfrm>
          <a:prstGeom prst="rect">
            <a:avLst/>
          </a:prstGeom>
          <a:noFill/>
          <a:ln>
            <a:noFill/>
          </a:ln>
        </p:spPr>
      </p:pic>
      <p:sp>
        <p:nvSpPr>
          <p:cNvPr id="52" name="Google Shape;52;p13"/>
          <p:cNvSpPr/>
          <p:nvPr>
            <p:ph idx="2" type="pic"/>
          </p:nvPr>
        </p:nvSpPr>
        <p:spPr>
          <a:xfrm>
            <a:off x="0" y="2948267"/>
            <a:ext cx="24384000" cy="9232800"/>
          </a:xfrm>
          <a:prstGeom prst="rect">
            <a:avLst/>
          </a:prstGeom>
          <a:noFill/>
          <a:ln cap="flat" cmpd="sng" w="9525">
            <a:solidFill>
              <a:schemeClr val="lt1"/>
            </a:solidFill>
            <a:prstDash val="solid"/>
            <a:round/>
            <a:headEnd len="sm" w="sm" type="none"/>
            <a:tailEnd len="sm" w="sm" type="none"/>
          </a:ln>
        </p:spPr>
      </p:sp>
      <p:sp>
        <p:nvSpPr>
          <p:cNvPr id="53" name="Google Shape;53;p13"/>
          <p:cNvSpPr txBox="1"/>
          <p:nvPr>
            <p:ph type="title"/>
          </p:nvPr>
        </p:nvSpPr>
        <p:spPr>
          <a:xfrm>
            <a:off x="831200" y="1186733"/>
            <a:ext cx="22721700" cy="1527300"/>
          </a:xfrm>
          <a:prstGeom prst="rect">
            <a:avLst/>
          </a:prstGeom>
        </p:spPr>
        <p:txBody>
          <a:bodyPr anchorCtr="0" anchor="t" bIns="40125" lIns="40125" spcFirstLastPara="1" rIns="40125" wrap="square" tIns="40125">
            <a:spAutoFit/>
          </a:bodyPr>
          <a:lstStyle>
            <a:lvl1pPr lvl="0">
              <a:spcBef>
                <a:spcPts val="0"/>
              </a:spcBef>
              <a:spcAft>
                <a:spcPts val="0"/>
              </a:spcAft>
              <a:buSzPts val="6400"/>
              <a:buNone/>
              <a:defRPr sz="6400"/>
            </a:lvl1pPr>
            <a:lvl2pPr lvl="1">
              <a:spcBef>
                <a:spcPts val="0"/>
              </a:spcBef>
              <a:spcAft>
                <a:spcPts val="0"/>
              </a:spcAft>
              <a:buSzPts val="9600"/>
              <a:buNone/>
              <a:defRPr sz="9600"/>
            </a:lvl2pPr>
            <a:lvl3pPr lvl="2">
              <a:spcBef>
                <a:spcPts val="0"/>
              </a:spcBef>
              <a:spcAft>
                <a:spcPts val="0"/>
              </a:spcAft>
              <a:buSzPts val="9600"/>
              <a:buNone/>
              <a:defRPr sz="9600"/>
            </a:lvl3pPr>
            <a:lvl4pPr lvl="3">
              <a:spcBef>
                <a:spcPts val="0"/>
              </a:spcBef>
              <a:spcAft>
                <a:spcPts val="0"/>
              </a:spcAft>
              <a:buSzPts val="9600"/>
              <a:buNone/>
              <a:defRPr sz="9600"/>
            </a:lvl4pPr>
            <a:lvl5pPr lvl="4">
              <a:spcBef>
                <a:spcPts val="0"/>
              </a:spcBef>
              <a:spcAft>
                <a:spcPts val="0"/>
              </a:spcAft>
              <a:buSzPts val="9600"/>
              <a:buNone/>
              <a:defRPr sz="9600"/>
            </a:lvl5pPr>
            <a:lvl6pPr lvl="5">
              <a:spcBef>
                <a:spcPts val="0"/>
              </a:spcBef>
              <a:spcAft>
                <a:spcPts val="0"/>
              </a:spcAft>
              <a:buSzPts val="9600"/>
              <a:buNone/>
              <a:defRPr sz="9600"/>
            </a:lvl6pPr>
            <a:lvl7pPr lvl="6">
              <a:spcBef>
                <a:spcPts val="0"/>
              </a:spcBef>
              <a:spcAft>
                <a:spcPts val="0"/>
              </a:spcAft>
              <a:buSzPts val="9600"/>
              <a:buNone/>
              <a:defRPr sz="9600"/>
            </a:lvl7pPr>
            <a:lvl8pPr lvl="7">
              <a:spcBef>
                <a:spcPts val="0"/>
              </a:spcBef>
              <a:spcAft>
                <a:spcPts val="0"/>
              </a:spcAft>
              <a:buSzPts val="9600"/>
              <a:buNone/>
              <a:defRPr sz="9600"/>
            </a:lvl8pPr>
            <a:lvl9pPr lvl="8">
              <a:spcBef>
                <a:spcPts val="0"/>
              </a:spcBef>
              <a:spcAft>
                <a:spcPts val="0"/>
              </a:spcAft>
              <a:buSzPts val="9600"/>
              <a:buNone/>
              <a:defRPr sz="9600"/>
            </a:lvl9pPr>
          </a:lstStyle>
          <a:p/>
        </p:txBody>
      </p:sp>
      <p:sp>
        <p:nvSpPr>
          <p:cNvPr id="54" name="Google Shape;54;p13"/>
          <p:cNvSpPr txBox="1"/>
          <p:nvPr>
            <p:ph idx="1" type="subTitle"/>
          </p:nvPr>
        </p:nvSpPr>
        <p:spPr>
          <a:xfrm>
            <a:off x="831200" y="422267"/>
            <a:ext cx="22481700" cy="1357500"/>
          </a:xfrm>
          <a:prstGeom prst="rect">
            <a:avLst/>
          </a:prstGeom>
        </p:spPr>
        <p:txBody>
          <a:bodyPr anchorCtr="0" anchor="t" bIns="40125" lIns="40125" spcFirstLastPara="1" rIns="40125" wrap="square" tIns="40125">
            <a:spAutoFit/>
          </a:bodyPr>
          <a:lstStyle>
            <a:lvl1pPr lvl="0">
              <a:spcBef>
                <a:spcPts val="0"/>
              </a:spcBef>
              <a:spcAft>
                <a:spcPts val="0"/>
              </a:spcAft>
              <a:buClr>
                <a:schemeClr val="accent1"/>
              </a:buClr>
              <a:buSzPts val="3200"/>
              <a:buNone/>
              <a:defRPr sz="3200">
                <a:solidFill>
                  <a:schemeClr val="accent1"/>
                </a:solidFill>
              </a:defRPr>
            </a:lvl1pPr>
            <a:lvl2pPr lvl="1">
              <a:spcBef>
                <a:spcPts val="0"/>
              </a:spcBef>
              <a:spcAft>
                <a:spcPts val="0"/>
              </a:spcAft>
              <a:buSzPts val="9000"/>
              <a:buNone/>
              <a:defRPr/>
            </a:lvl2pPr>
            <a:lvl3pPr lvl="2">
              <a:spcBef>
                <a:spcPts val="0"/>
              </a:spcBef>
              <a:spcAft>
                <a:spcPts val="0"/>
              </a:spcAft>
              <a:buSzPts val="9000"/>
              <a:buNone/>
              <a:defRPr/>
            </a:lvl3pPr>
            <a:lvl4pPr lvl="3">
              <a:spcBef>
                <a:spcPts val="0"/>
              </a:spcBef>
              <a:spcAft>
                <a:spcPts val="0"/>
              </a:spcAft>
              <a:buSzPts val="9000"/>
              <a:buNone/>
              <a:defRPr/>
            </a:lvl4pPr>
            <a:lvl5pPr lvl="4">
              <a:spcBef>
                <a:spcPts val="0"/>
              </a:spcBef>
              <a:spcAft>
                <a:spcPts val="0"/>
              </a:spcAft>
              <a:buSzPts val="9000"/>
              <a:buNone/>
              <a:defRPr/>
            </a:lvl5pPr>
            <a:lvl6pPr lvl="5">
              <a:spcBef>
                <a:spcPts val="0"/>
              </a:spcBef>
              <a:spcAft>
                <a:spcPts val="0"/>
              </a:spcAft>
              <a:buSzPts val="11250"/>
              <a:buNone/>
              <a:defRPr/>
            </a:lvl6pPr>
            <a:lvl7pPr lvl="6">
              <a:spcBef>
                <a:spcPts val="0"/>
              </a:spcBef>
              <a:spcAft>
                <a:spcPts val="0"/>
              </a:spcAft>
              <a:buSzPts val="11250"/>
              <a:buNone/>
              <a:defRPr/>
            </a:lvl7pPr>
            <a:lvl8pPr lvl="7">
              <a:spcBef>
                <a:spcPts val="0"/>
              </a:spcBef>
              <a:spcAft>
                <a:spcPts val="0"/>
              </a:spcAft>
              <a:buSzPts val="11250"/>
              <a:buNone/>
              <a:defRPr/>
            </a:lvl8pPr>
            <a:lvl9pPr lvl="8">
              <a:spcBef>
                <a:spcPts val="0"/>
              </a:spcBef>
              <a:spcAft>
                <a:spcPts val="0"/>
              </a:spcAft>
              <a:buSzPts val="1125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55" name="Shape 55"/>
        <p:cNvGrpSpPr/>
        <p:nvPr/>
      </p:nvGrpSpPr>
      <p:grpSpPr>
        <a:xfrm>
          <a:off x="0" y="0"/>
          <a:ext cx="0" cy="0"/>
          <a:chOff x="0" y="0"/>
          <a:chExt cx="0" cy="0"/>
        </a:xfrm>
      </p:grpSpPr>
      <p:sp>
        <p:nvSpPr>
          <p:cNvPr id="56" name="Google Shape;56;p14"/>
          <p:cNvSpPr txBox="1"/>
          <p:nvPr>
            <p:ph type="ctrTitle"/>
          </p:nvPr>
        </p:nvSpPr>
        <p:spPr>
          <a:xfrm>
            <a:off x="831222" y="1985533"/>
            <a:ext cx="22721700" cy="5473500"/>
          </a:xfrm>
          <a:prstGeom prst="rect">
            <a:avLst/>
          </a:prstGeom>
        </p:spPr>
        <p:txBody>
          <a:bodyPr anchorCtr="0" anchor="b" bIns="40125" lIns="40125" spcFirstLastPara="1" rIns="40125" wrap="square" tIns="40125">
            <a:normAutofit/>
          </a:bodyPr>
          <a:lstStyle>
            <a:lvl1pPr lvl="0" algn="ctr">
              <a:spcBef>
                <a:spcPts val="0"/>
              </a:spcBef>
              <a:spcAft>
                <a:spcPts val="0"/>
              </a:spcAft>
              <a:buSzPts val="13900"/>
              <a:buNone/>
              <a:defRPr sz="13900"/>
            </a:lvl1pPr>
            <a:lvl2pPr lvl="1" algn="ctr">
              <a:spcBef>
                <a:spcPts val="0"/>
              </a:spcBef>
              <a:spcAft>
                <a:spcPts val="0"/>
              </a:spcAft>
              <a:buSzPts val="13900"/>
              <a:buNone/>
              <a:defRPr sz="13900"/>
            </a:lvl2pPr>
            <a:lvl3pPr lvl="2" algn="ctr">
              <a:spcBef>
                <a:spcPts val="0"/>
              </a:spcBef>
              <a:spcAft>
                <a:spcPts val="0"/>
              </a:spcAft>
              <a:buSzPts val="13900"/>
              <a:buNone/>
              <a:defRPr sz="13900"/>
            </a:lvl3pPr>
            <a:lvl4pPr lvl="3" algn="ctr">
              <a:spcBef>
                <a:spcPts val="0"/>
              </a:spcBef>
              <a:spcAft>
                <a:spcPts val="0"/>
              </a:spcAft>
              <a:buSzPts val="13900"/>
              <a:buNone/>
              <a:defRPr sz="13900"/>
            </a:lvl4pPr>
            <a:lvl5pPr lvl="4" algn="ctr">
              <a:spcBef>
                <a:spcPts val="0"/>
              </a:spcBef>
              <a:spcAft>
                <a:spcPts val="0"/>
              </a:spcAft>
              <a:buSzPts val="13900"/>
              <a:buNone/>
              <a:defRPr sz="13900"/>
            </a:lvl5pPr>
            <a:lvl6pPr lvl="5" algn="ctr">
              <a:spcBef>
                <a:spcPts val="0"/>
              </a:spcBef>
              <a:spcAft>
                <a:spcPts val="0"/>
              </a:spcAft>
              <a:buSzPts val="13900"/>
              <a:buNone/>
              <a:defRPr sz="13900"/>
            </a:lvl6pPr>
            <a:lvl7pPr lvl="6" algn="ctr">
              <a:spcBef>
                <a:spcPts val="0"/>
              </a:spcBef>
              <a:spcAft>
                <a:spcPts val="0"/>
              </a:spcAft>
              <a:buSzPts val="13900"/>
              <a:buNone/>
              <a:defRPr sz="13900"/>
            </a:lvl7pPr>
            <a:lvl8pPr lvl="7" algn="ctr">
              <a:spcBef>
                <a:spcPts val="0"/>
              </a:spcBef>
              <a:spcAft>
                <a:spcPts val="0"/>
              </a:spcAft>
              <a:buSzPts val="13900"/>
              <a:buNone/>
              <a:defRPr sz="13900"/>
            </a:lvl8pPr>
            <a:lvl9pPr lvl="8" algn="ctr">
              <a:spcBef>
                <a:spcPts val="0"/>
              </a:spcBef>
              <a:spcAft>
                <a:spcPts val="0"/>
              </a:spcAft>
              <a:buSzPts val="13900"/>
              <a:buNone/>
              <a:defRPr sz="13900"/>
            </a:lvl9pPr>
          </a:lstStyle>
          <a:p/>
        </p:txBody>
      </p:sp>
      <p:sp>
        <p:nvSpPr>
          <p:cNvPr id="57" name="Google Shape;57;p14"/>
          <p:cNvSpPr txBox="1"/>
          <p:nvPr>
            <p:ph idx="1" type="subTitle"/>
          </p:nvPr>
        </p:nvSpPr>
        <p:spPr>
          <a:xfrm>
            <a:off x="831200" y="7557667"/>
            <a:ext cx="22721700" cy="2113500"/>
          </a:xfrm>
          <a:prstGeom prst="rect">
            <a:avLst/>
          </a:prstGeom>
        </p:spPr>
        <p:txBody>
          <a:bodyPr anchorCtr="0" anchor="t" bIns="40125" lIns="40125" spcFirstLastPara="1" rIns="40125" wrap="square" tIns="40125">
            <a:normAutofit/>
          </a:bodyPr>
          <a:lstStyle>
            <a:lvl1pPr lvl="0" algn="ctr">
              <a:lnSpc>
                <a:spcPct val="100000"/>
              </a:lnSpc>
              <a:spcBef>
                <a:spcPts val="0"/>
              </a:spcBef>
              <a:spcAft>
                <a:spcPts val="0"/>
              </a:spcAft>
              <a:buSzPts val="7500"/>
              <a:buNone/>
              <a:defRPr sz="7500"/>
            </a:lvl1pPr>
            <a:lvl2pPr lvl="1" algn="ctr">
              <a:lnSpc>
                <a:spcPct val="100000"/>
              </a:lnSpc>
              <a:spcBef>
                <a:spcPts val="0"/>
              </a:spcBef>
              <a:spcAft>
                <a:spcPts val="0"/>
              </a:spcAft>
              <a:buSzPts val="7500"/>
              <a:buNone/>
              <a:defRPr sz="7500"/>
            </a:lvl2pPr>
            <a:lvl3pPr lvl="2" algn="ctr">
              <a:lnSpc>
                <a:spcPct val="100000"/>
              </a:lnSpc>
              <a:spcBef>
                <a:spcPts val="0"/>
              </a:spcBef>
              <a:spcAft>
                <a:spcPts val="0"/>
              </a:spcAft>
              <a:buSzPts val="7500"/>
              <a:buNone/>
              <a:defRPr sz="7500"/>
            </a:lvl3pPr>
            <a:lvl4pPr lvl="3" algn="ctr">
              <a:lnSpc>
                <a:spcPct val="100000"/>
              </a:lnSpc>
              <a:spcBef>
                <a:spcPts val="0"/>
              </a:spcBef>
              <a:spcAft>
                <a:spcPts val="0"/>
              </a:spcAft>
              <a:buSzPts val="7500"/>
              <a:buNone/>
              <a:defRPr sz="7500"/>
            </a:lvl4pPr>
            <a:lvl5pPr lvl="4" algn="ctr">
              <a:lnSpc>
                <a:spcPct val="100000"/>
              </a:lnSpc>
              <a:spcBef>
                <a:spcPts val="0"/>
              </a:spcBef>
              <a:spcAft>
                <a:spcPts val="0"/>
              </a:spcAft>
              <a:buSzPts val="7500"/>
              <a:buNone/>
              <a:defRPr sz="7500"/>
            </a:lvl5pPr>
            <a:lvl6pPr lvl="5" algn="ctr">
              <a:lnSpc>
                <a:spcPct val="100000"/>
              </a:lnSpc>
              <a:spcBef>
                <a:spcPts val="0"/>
              </a:spcBef>
              <a:spcAft>
                <a:spcPts val="0"/>
              </a:spcAft>
              <a:buSzPts val="7500"/>
              <a:buNone/>
              <a:defRPr sz="7500"/>
            </a:lvl6pPr>
            <a:lvl7pPr lvl="6" algn="ctr">
              <a:lnSpc>
                <a:spcPct val="100000"/>
              </a:lnSpc>
              <a:spcBef>
                <a:spcPts val="0"/>
              </a:spcBef>
              <a:spcAft>
                <a:spcPts val="0"/>
              </a:spcAft>
              <a:buSzPts val="7500"/>
              <a:buNone/>
              <a:defRPr sz="7500"/>
            </a:lvl7pPr>
            <a:lvl8pPr lvl="7" algn="ctr">
              <a:lnSpc>
                <a:spcPct val="100000"/>
              </a:lnSpc>
              <a:spcBef>
                <a:spcPts val="0"/>
              </a:spcBef>
              <a:spcAft>
                <a:spcPts val="0"/>
              </a:spcAft>
              <a:buSzPts val="7500"/>
              <a:buNone/>
              <a:defRPr sz="7500"/>
            </a:lvl8pPr>
            <a:lvl9pPr lvl="8" algn="ctr">
              <a:lnSpc>
                <a:spcPct val="100000"/>
              </a:lnSpc>
              <a:spcBef>
                <a:spcPts val="0"/>
              </a:spcBef>
              <a:spcAft>
                <a:spcPts val="0"/>
              </a:spcAft>
              <a:buSzPts val="7500"/>
              <a:buNone/>
              <a:defRPr sz="7500"/>
            </a:lvl9pPr>
          </a:lstStyle>
          <a:p/>
        </p:txBody>
      </p:sp>
      <p:sp>
        <p:nvSpPr>
          <p:cNvPr id="58" name="Google Shape;58;p14"/>
          <p:cNvSpPr txBox="1"/>
          <p:nvPr>
            <p:ph idx="12" type="sldNum"/>
          </p:nvPr>
        </p:nvSpPr>
        <p:spPr>
          <a:xfrm>
            <a:off x="22593221" y="12435245"/>
            <a:ext cx="1463100" cy="696600"/>
          </a:xfrm>
          <a:prstGeom prst="rect">
            <a:avLst/>
          </a:prstGeom>
        </p:spPr>
        <p:txBody>
          <a:bodyPr anchorCtr="0" anchor="t" bIns="40125" lIns="40125" spcFirstLastPara="1" rIns="40125" wrap="square" tIns="40125">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778000" y="4156192"/>
            <a:ext cx="20828000" cy="2754491"/>
          </a:xfrm>
          <a:prstGeom prst="rect">
            <a:avLst/>
          </a:prstGeom>
          <a:noFill/>
          <a:ln>
            <a:noFill/>
          </a:ln>
        </p:spPr>
        <p:txBody>
          <a:bodyPr anchorCtr="0" anchor="b" bIns="40125" lIns="40125" spcFirstLastPara="1" rIns="40125" wrap="square" tIns="40125">
            <a:normAutofit/>
          </a:bodyPr>
          <a:lstStyle>
            <a:lvl1pPr lvl="0"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1pPr>
            <a:lvl2pPr lvl="1"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2pPr>
            <a:lvl3pPr lvl="2"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3pPr>
            <a:lvl4pPr lvl="3"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4pPr>
            <a:lvl5pPr lvl="4"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5pPr>
            <a:lvl6pPr lvl="5"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6pPr>
            <a:lvl7pPr lvl="6"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7pPr>
            <a:lvl8pPr lvl="7"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8pPr>
            <a:lvl9pPr lvl="8" marR="0" rtl="0" algn="ctr">
              <a:lnSpc>
                <a:spcPct val="100000"/>
              </a:lnSpc>
              <a:spcBef>
                <a:spcPts val="0"/>
              </a:spcBef>
              <a:spcAft>
                <a:spcPts val="0"/>
              </a:spcAft>
              <a:buClr>
                <a:srgbClr val="000000"/>
              </a:buClr>
              <a:buSzPts val="18600"/>
              <a:buFont typeface="Helvetica Neue"/>
              <a:buNone/>
              <a:defRPr b="0" i="0" sz="18600" u="none" cap="none" strike="noStrike">
                <a:solidFill>
                  <a:srgbClr val="000000"/>
                </a:solidFill>
                <a:latin typeface="Helvetica Neue"/>
                <a:ea typeface="Helvetica Neue"/>
                <a:cs typeface="Helvetica Neue"/>
                <a:sym typeface="Helvetica Neue"/>
              </a:defRPr>
            </a:lvl9pPr>
          </a:lstStyle>
          <a:p/>
        </p:txBody>
      </p:sp>
      <p:sp>
        <p:nvSpPr>
          <p:cNvPr id="7" name="Google Shape;7;p1"/>
          <p:cNvSpPr txBox="1"/>
          <p:nvPr>
            <p:ph idx="1" type="body"/>
          </p:nvPr>
        </p:nvSpPr>
        <p:spPr>
          <a:xfrm>
            <a:off x="1778000" y="6985942"/>
            <a:ext cx="20828000" cy="940741"/>
          </a:xfrm>
          <a:prstGeom prst="rect">
            <a:avLst/>
          </a:prstGeom>
          <a:noFill/>
          <a:ln>
            <a:noFill/>
          </a:ln>
        </p:spPr>
        <p:txBody>
          <a:bodyPr anchorCtr="0" anchor="t" bIns="40125" lIns="40125" spcFirstLastPara="1" rIns="40125" wrap="square" tIns="40125">
            <a:normAutofit/>
          </a:bodyPr>
          <a:lstStyle>
            <a:lvl1pPr indent="-228600" lvl="0" marL="457200" marR="0" rtl="0" algn="ctr">
              <a:lnSpc>
                <a:spcPct val="100000"/>
              </a:lnSpc>
              <a:spcBef>
                <a:spcPts val="0"/>
              </a:spcBef>
              <a:spcAft>
                <a:spcPts val="0"/>
              </a:spcAft>
              <a:buClr>
                <a:srgbClr val="000000"/>
              </a:buClr>
              <a:buSzPts val="9000"/>
              <a:buFont typeface="Helvetica Neue"/>
              <a:buNone/>
              <a:defRPr b="0" i="0" sz="9000" u="none" cap="none" strike="noStrike">
                <a:solidFill>
                  <a:srgbClr val="000000"/>
                </a:solidFill>
                <a:latin typeface="Helvetica Neue"/>
                <a:ea typeface="Helvetica Neue"/>
                <a:cs typeface="Helvetica Neue"/>
                <a:sym typeface="Helvetica Neue"/>
              </a:defRPr>
            </a:lvl1pPr>
            <a:lvl2pPr indent="-228600" lvl="1" marL="914400" marR="0" rtl="0" algn="ctr">
              <a:lnSpc>
                <a:spcPct val="100000"/>
              </a:lnSpc>
              <a:spcBef>
                <a:spcPts val="0"/>
              </a:spcBef>
              <a:spcAft>
                <a:spcPts val="0"/>
              </a:spcAft>
              <a:buClr>
                <a:srgbClr val="000000"/>
              </a:buClr>
              <a:buSzPts val="9000"/>
              <a:buFont typeface="Helvetica Neue"/>
              <a:buNone/>
              <a:defRPr b="0" i="0" sz="9000" u="none" cap="none" strike="noStrike">
                <a:solidFill>
                  <a:srgbClr val="000000"/>
                </a:solidFill>
                <a:latin typeface="Helvetica Neue"/>
                <a:ea typeface="Helvetica Neue"/>
                <a:cs typeface="Helvetica Neue"/>
                <a:sym typeface="Helvetica Neue"/>
              </a:defRPr>
            </a:lvl2pPr>
            <a:lvl3pPr indent="-228600" lvl="2" marL="1371600" marR="0" rtl="0" algn="ctr">
              <a:lnSpc>
                <a:spcPct val="100000"/>
              </a:lnSpc>
              <a:spcBef>
                <a:spcPts val="0"/>
              </a:spcBef>
              <a:spcAft>
                <a:spcPts val="0"/>
              </a:spcAft>
              <a:buClr>
                <a:srgbClr val="000000"/>
              </a:buClr>
              <a:buSzPts val="9000"/>
              <a:buFont typeface="Helvetica Neue"/>
              <a:buNone/>
              <a:defRPr b="0" i="0" sz="9000" u="none" cap="none" strike="noStrike">
                <a:solidFill>
                  <a:srgbClr val="000000"/>
                </a:solidFill>
                <a:latin typeface="Helvetica Neue"/>
                <a:ea typeface="Helvetica Neue"/>
                <a:cs typeface="Helvetica Neue"/>
                <a:sym typeface="Helvetica Neue"/>
              </a:defRPr>
            </a:lvl3pPr>
            <a:lvl4pPr indent="-228600" lvl="3" marL="1828800" marR="0" rtl="0" algn="ctr">
              <a:lnSpc>
                <a:spcPct val="100000"/>
              </a:lnSpc>
              <a:spcBef>
                <a:spcPts val="0"/>
              </a:spcBef>
              <a:spcAft>
                <a:spcPts val="0"/>
              </a:spcAft>
              <a:buClr>
                <a:srgbClr val="000000"/>
              </a:buClr>
              <a:buSzPts val="9000"/>
              <a:buFont typeface="Helvetica Neue"/>
              <a:buNone/>
              <a:defRPr b="0" i="0" sz="9000" u="none" cap="none" strike="noStrike">
                <a:solidFill>
                  <a:srgbClr val="000000"/>
                </a:solidFill>
                <a:latin typeface="Helvetica Neue"/>
                <a:ea typeface="Helvetica Neue"/>
                <a:cs typeface="Helvetica Neue"/>
                <a:sym typeface="Helvetica Neue"/>
              </a:defRPr>
            </a:lvl4pPr>
            <a:lvl5pPr indent="-228600" lvl="4" marL="2286000" marR="0" rtl="0" algn="ctr">
              <a:lnSpc>
                <a:spcPct val="100000"/>
              </a:lnSpc>
              <a:spcBef>
                <a:spcPts val="0"/>
              </a:spcBef>
              <a:spcAft>
                <a:spcPts val="0"/>
              </a:spcAft>
              <a:buClr>
                <a:srgbClr val="000000"/>
              </a:buClr>
              <a:buSzPts val="9000"/>
              <a:buFont typeface="Helvetica Neue"/>
              <a:buNone/>
              <a:defRPr b="0" i="0" sz="9000" u="none" cap="none" strike="noStrike">
                <a:solidFill>
                  <a:srgbClr val="000000"/>
                </a:solidFill>
                <a:latin typeface="Helvetica Neue"/>
                <a:ea typeface="Helvetica Neue"/>
                <a:cs typeface="Helvetica Neue"/>
                <a:sym typeface="Helvetica Neue"/>
              </a:defRPr>
            </a:lvl5pPr>
            <a:lvl6pPr indent="-942975" lvl="5" marL="2743200" marR="0" rtl="0" algn="ctr">
              <a:lnSpc>
                <a:spcPct val="100000"/>
              </a:lnSpc>
              <a:spcBef>
                <a:spcPts val="0"/>
              </a:spcBef>
              <a:spcAft>
                <a:spcPts val="0"/>
              </a:spcAft>
              <a:buClr>
                <a:srgbClr val="000000"/>
              </a:buClr>
              <a:buSzPts val="11250"/>
              <a:buFont typeface="Helvetica Neue"/>
              <a:buChar char="•"/>
              <a:defRPr b="0" i="0" sz="9000" u="none" cap="none" strike="noStrike">
                <a:solidFill>
                  <a:srgbClr val="000000"/>
                </a:solidFill>
                <a:latin typeface="Helvetica Neue"/>
                <a:ea typeface="Helvetica Neue"/>
                <a:cs typeface="Helvetica Neue"/>
                <a:sym typeface="Helvetica Neue"/>
              </a:defRPr>
            </a:lvl6pPr>
            <a:lvl7pPr indent="-942975" lvl="6" marL="3200400" marR="0" rtl="0" algn="ctr">
              <a:lnSpc>
                <a:spcPct val="100000"/>
              </a:lnSpc>
              <a:spcBef>
                <a:spcPts val="0"/>
              </a:spcBef>
              <a:spcAft>
                <a:spcPts val="0"/>
              </a:spcAft>
              <a:buClr>
                <a:srgbClr val="000000"/>
              </a:buClr>
              <a:buSzPts val="11250"/>
              <a:buFont typeface="Helvetica Neue"/>
              <a:buChar char="•"/>
              <a:defRPr b="0" i="0" sz="9000" u="none" cap="none" strike="noStrike">
                <a:solidFill>
                  <a:srgbClr val="000000"/>
                </a:solidFill>
                <a:latin typeface="Helvetica Neue"/>
                <a:ea typeface="Helvetica Neue"/>
                <a:cs typeface="Helvetica Neue"/>
                <a:sym typeface="Helvetica Neue"/>
              </a:defRPr>
            </a:lvl7pPr>
            <a:lvl8pPr indent="-942975" lvl="7" marL="3657600" marR="0" rtl="0" algn="ctr">
              <a:lnSpc>
                <a:spcPct val="100000"/>
              </a:lnSpc>
              <a:spcBef>
                <a:spcPts val="0"/>
              </a:spcBef>
              <a:spcAft>
                <a:spcPts val="0"/>
              </a:spcAft>
              <a:buClr>
                <a:srgbClr val="000000"/>
              </a:buClr>
              <a:buSzPts val="11250"/>
              <a:buFont typeface="Helvetica Neue"/>
              <a:buChar char="•"/>
              <a:defRPr b="0" i="0" sz="9000" u="none" cap="none" strike="noStrike">
                <a:solidFill>
                  <a:srgbClr val="000000"/>
                </a:solidFill>
                <a:latin typeface="Helvetica Neue"/>
                <a:ea typeface="Helvetica Neue"/>
                <a:cs typeface="Helvetica Neue"/>
                <a:sym typeface="Helvetica Neue"/>
              </a:defRPr>
            </a:lvl8pPr>
            <a:lvl9pPr indent="-942975" lvl="8" marL="4114800" marR="0" rtl="0" algn="ctr">
              <a:lnSpc>
                <a:spcPct val="100000"/>
              </a:lnSpc>
              <a:spcBef>
                <a:spcPts val="0"/>
              </a:spcBef>
              <a:spcAft>
                <a:spcPts val="0"/>
              </a:spcAft>
              <a:buClr>
                <a:srgbClr val="000000"/>
              </a:buClr>
              <a:buSzPts val="11250"/>
              <a:buFont typeface="Helvetica Neue"/>
              <a:buChar char="•"/>
              <a:defRPr b="0" i="0" sz="9000" u="none" cap="none" strike="noStrike">
                <a:solidFill>
                  <a:srgbClr val="000000"/>
                </a:solidFill>
                <a:latin typeface="Helvetica Neue"/>
                <a:ea typeface="Helvetica Neue"/>
                <a:cs typeface="Helvetica Neue"/>
                <a:sym typeface="Helvetica Neue"/>
              </a:defRPr>
            </a:lvl9pPr>
          </a:lstStyle>
          <a:p/>
        </p:txBody>
      </p:sp>
      <p:sp>
        <p:nvSpPr>
          <p:cNvPr id="8" name="Google Shape;8;p1"/>
          <p:cNvSpPr txBox="1"/>
          <p:nvPr>
            <p:ph idx="12" type="sldNum"/>
          </p:nvPr>
        </p:nvSpPr>
        <p:spPr>
          <a:xfrm>
            <a:off x="11869404" y="10545704"/>
            <a:ext cx="632493" cy="696613"/>
          </a:xfrm>
          <a:prstGeom prst="rect">
            <a:avLst/>
          </a:prstGeom>
          <a:noFill/>
          <a:ln>
            <a:noFill/>
          </a:ln>
        </p:spPr>
        <p:txBody>
          <a:bodyPr anchorCtr="0" anchor="t" bIns="40125" lIns="40125" spcFirstLastPara="1" rIns="40125" wrap="square" tIns="40125">
            <a:spAutoFit/>
          </a:bodyPr>
          <a:lstStyle>
            <a:lvl1pPr indent="0" lvl="0"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4000"/>
              <a:buFont typeface="Helvetica Neue Light"/>
              <a:buNone/>
              <a:defRPr b="0" i="0" sz="40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6.png"/><Relationship Id="rId9" Type="http://schemas.openxmlformats.org/officeDocument/2006/relationships/image" Target="../media/image12.png"/><Relationship Id="rId5" Type="http://schemas.openxmlformats.org/officeDocument/2006/relationships/image" Target="../media/image18.png"/><Relationship Id="rId6" Type="http://schemas.openxmlformats.org/officeDocument/2006/relationships/image" Target="../media/image4.png"/><Relationship Id="rId7" Type="http://schemas.openxmlformats.org/officeDocument/2006/relationships/image" Target="../media/image8.pn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6.png"/><Relationship Id="rId9" Type="http://schemas.openxmlformats.org/officeDocument/2006/relationships/image" Target="../media/image11.png"/><Relationship Id="rId5" Type="http://schemas.openxmlformats.org/officeDocument/2006/relationships/image" Target="../media/image18.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8.png"/><Relationship Id="rId7"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8.png"/><Relationship Id="rId7" Type="http://schemas.openxmlformats.org/officeDocument/2006/relationships/image" Target="../media/image12.png"/><Relationship Id="rId8"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16.png"/><Relationship Id="rId9" Type="http://schemas.openxmlformats.org/officeDocument/2006/relationships/image" Target="../media/image12.png"/><Relationship Id="rId5" Type="http://schemas.openxmlformats.org/officeDocument/2006/relationships/image" Target="../media/image18.png"/><Relationship Id="rId6" Type="http://schemas.openxmlformats.org/officeDocument/2006/relationships/image" Target="../media/image4.png"/><Relationship Id="rId7" Type="http://schemas.openxmlformats.org/officeDocument/2006/relationships/image" Target="../media/image8.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5"/>
          <p:cNvSpPr txBox="1"/>
          <p:nvPr/>
        </p:nvSpPr>
        <p:spPr>
          <a:xfrm>
            <a:off x="3479843" y="4662990"/>
            <a:ext cx="17421947" cy="478079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15200"/>
              <a:buFont typeface="Montserrat"/>
              <a:buNone/>
            </a:pPr>
            <a:r>
              <a:rPr b="1" i="0" lang="en-US" sz="15200" u="none" cap="none" strike="noStrike">
                <a:solidFill>
                  <a:srgbClr val="FFFFFF"/>
                </a:solidFill>
                <a:latin typeface="Montserrat"/>
                <a:ea typeface="Montserrat"/>
                <a:cs typeface="Montserrat"/>
                <a:sym typeface="Montserrat"/>
              </a:rPr>
              <a:t>WELCOME TO AIM</a:t>
            </a:r>
            <a:endParaRPr/>
          </a:p>
        </p:txBody>
      </p:sp>
      <p:sp>
        <p:nvSpPr>
          <p:cNvPr id="64" name="Google Shape;64;p15"/>
          <p:cNvSpPr txBox="1"/>
          <p:nvPr/>
        </p:nvSpPr>
        <p:spPr>
          <a:xfrm>
            <a:off x="5868498" y="6652371"/>
            <a:ext cx="12644637" cy="1364476"/>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8200"/>
              <a:buFont typeface="Montserrat Medium"/>
              <a:buNone/>
            </a:pPr>
            <a:r>
              <a:rPr b="0" i="0" lang="en-US" sz="8200" u="none" cap="none" strike="noStrike">
                <a:solidFill>
                  <a:srgbClr val="FFFFFF"/>
                </a:solidFill>
                <a:latin typeface="Montserrat Medium"/>
                <a:ea typeface="Montserrat Medium"/>
                <a:cs typeface="Montserrat Medium"/>
                <a:sym typeface="Montserrat Medium"/>
              </a:rPr>
              <a:t>Into Our Future</a:t>
            </a:r>
            <a:endParaRPr/>
          </a:p>
        </p:txBody>
      </p:sp>
      <p:pic>
        <p:nvPicPr>
          <p:cNvPr descr="Picture 6" id="65" name="Google Shape;65;p15"/>
          <p:cNvPicPr preferRelativeResize="0"/>
          <p:nvPr/>
        </p:nvPicPr>
        <p:blipFill rotWithShape="1">
          <a:blip r:embed="rId3">
            <a:alphaModFix/>
          </a:blip>
          <a:srcRect b="4196" l="2229" r="0" t="0"/>
          <a:stretch/>
        </p:blipFill>
        <p:spPr>
          <a:xfrm>
            <a:off x="10025" y="4768625"/>
            <a:ext cx="23611451" cy="8974374"/>
          </a:xfrm>
          <a:prstGeom prst="rect">
            <a:avLst/>
          </a:prstGeom>
          <a:noFill/>
          <a:ln>
            <a:noFill/>
          </a:ln>
        </p:spPr>
      </p:pic>
      <p:pic>
        <p:nvPicPr>
          <p:cNvPr descr="Picture 8" id="66" name="Google Shape;66;p15"/>
          <p:cNvPicPr preferRelativeResize="0"/>
          <p:nvPr/>
        </p:nvPicPr>
        <p:blipFill rotWithShape="1">
          <a:blip r:embed="rId4">
            <a:alphaModFix/>
          </a:blip>
          <a:srcRect b="3609" l="64305" r="13730" t="3609"/>
          <a:stretch/>
        </p:blipFill>
        <p:spPr>
          <a:xfrm>
            <a:off x="16013250" y="-138"/>
            <a:ext cx="8370752" cy="13716001"/>
          </a:xfrm>
          <a:prstGeom prst="rect">
            <a:avLst/>
          </a:prstGeom>
          <a:noFill/>
          <a:ln>
            <a:noFill/>
          </a:ln>
        </p:spPr>
      </p:pic>
      <p:pic>
        <p:nvPicPr>
          <p:cNvPr descr="Image" id="67" name="Google Shape;67;p15"/>
          <p:cNvPicPr preferRelativeResize="0"/>
          <p:nvPr/>
        </p:nvPicPr>
        <p:blipFill rotWithShape="1">
          <a:blip r:embed="rId5">
            <a:alphaModFix/>
          </a:blip>
          <a:srcRect b="32856" l="6664" r="34519" t="33926"/>
          <a:stretch/>
        </p:blipFill>
        <p:spPr>
          <a:xfrm>
            <a:off x="0" y="-26875"/>
            <a:ext cx="24383999" cy="13769875"/>
          </a:xfrm>
          <a:prstGeom prst="rect">
            <a:avLst/>
          </a:prstGeom>
          <a:noFill/>
          <a:ln>
            <a:noFill/>
          </a:ln>
        </p:spPr>
      </p:pic>
      <p:sp>
        <p:nvSpPr>
          <p:cNvPr id="68" name="Google Shape;68;p15"/>
          <p:cNvSpPr/>
          <p:nvPr/>
        </p:nvSpPr>
        <p:spPr>
          <a:xfrm>
            <a:off x="10035" y="3552161"/>
            <a:ext cx="15028779" cy="1476339"/>
          </a:xfrm>
          <a:prstGeom prst="rect">
            <a:avLst/>
          </a:prstGeom>
          <a:solidFill>
            <a:srgbClr val="F58B3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600"/>
              <a:buFont typeface="Arial"/>
              <a:buNone/>
            </a:pPr>
            <a:r>
              <a:t/>
            </a:r>
            <a:endParaRPr b="0" i="0" sz="12600" u="none" cap="none" strike="noStrike">
              <a:solidFill>
                <a:srgbClr val="000000"/>
              </a:solidFill>
              <a:latin typeface="Helvetica Neue"/>
              <a:ea typeface="Helvetica Neue"/>
              <a:cs typeface="Helvetica Neue"/>
              <a:sym typeface="Helvetica Neue"/>
            </a:endParaRPr>
          </a:p>
        </p:txBody>
      </p:sp>
      <p:sp>
        <p:nvSpPr>
          <p:cNvPr id="69" name="Google Shape;69;p15"/>
          <p:cNvSpPr txBox="1"/>
          <p:nvPr/>
        </p:nvSpPr>
        <p:spPr>
          <a:xfrm>
            <a:off x="10024" y="3682350"/>
            <a:ext cx="15028800" cy="13431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8200"/>
              <a:buFont typeface="Arial"/>
              <a:buNone/>
            </a:pPr>
            <a:r>
              <a:rPr b="0" i="0" lang="en-US" sz="8200" u="none" cap="none" strike="noStrike">
                <a:solidFill>
                  <a:srgbClr val="FFFFFF"/>
                </a:solidFill>
                <a:latin typeface="Arial"/>
                <a:ea typeface="Arial"/>
                <a:cs typeface="Arial"/>
                <a:sym typeface="Arial"/>
              </a:rPr>
              <a:t>WELCOME TO AIM 202</a:t>
            </a:r>
            <a:r>
              <a:rPr lang="en-US" sz="8200">
                <a:solidFill>
                  <a:srgbClr val="FFFFFF"/>
                </a:solidFill>
              </a:rPr>
              <a:t>6</a:t>
            </a:r>
            <a:endParaRPr/>
          </a:p>
        </p:txBody>
      </p:sp>
      <p:pic>
        <p:nvPicPr>
          <p:cNvPr descr="Image" id="70" name="Google Shape;70;p15"/>
          <p:cNvPicPr preferRelativeResize="0"/>
          <p:nvPr/>
        </p:nvPicPr>
        <p:blipFill rotWithShape="1">
          <a:blip r:embed="rId6">
            <a:alphaModFix/>
          </a:blip>
          <a:srcRect b="0" l="0" r="0" t="0"/>
          <a:stretch/>
        </p:blipFill>
        <p:spPr>
          <a:xfrm>
            <a:off x="7234974" y="5647544"/>
            <a:ext cx="7767477" cy="2376427"/>
          </a:xfrm>
          <a:prstGeom prst="rect">
            <a:avLst/>
          </a:prstGeom>
          <a:noFill/>
          <a:ln>
            <a:noFill/>
          </a:ln>
        </p:spPr>
      </p:pic>
      <p:pic>
        <p:nvPicPr>
          <p:cNvPr descr="Reach-by-RentCafe-V5-black-text-CLIPPED-CUP (1) (1).png" id="71" name="Google Shape;71;p15"/>
          <p:cNvPicPr preferRelativeResize="0"/>
          <p:nvPr/>
        </p:nvPicPr>
        <p:blipFill rotWithShape="1">
          <a:blip r:embed="rId7">
            <a:alphaModFix/>
          </a:blip>
          <a:srcRect b="0" l="0" r="0" t="0"/>
          <a:stretch/>
        </p:blipFill>
        <p:spPr>
          <a:xfrm>
            <a:off x="11858970" y="9647845"/>
            <a:ext cx="3289805" cy="932080"/>
          </a:xfrm>
          <a:prstGeom prst="rect">
            <a:avLst/>
          </a:prstGeom>
          <a:noFill/>
          <a:ln>
            <a:noFill/>
          </a:ln>
        </p:spPr>
      </p:pic>
      <p:sp>
        <p:nvSpPr>
          <p:cNvPr id="72" name="Google Shape;72;p15"/>
          <p:cNvSpPr txBox="1"/>
          <p:nvPr/>
        </p:nvSpPr>
        <p:spPr>
          <a:xfrm>
            <a:off x="9082984" y="8131190"/>
            <a:ext cx="6624432" cy="942836"/>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9300"/>
              </a:buClr>
              <a:buSzPts val="2800"/>
              <a:buFont typeface="Arial"/>
              <a:buNone/>
            </a:pPr>
            <a:r>
              <a:rPr b="0" i="0" lang="en-US" sz="2800" u="none" cap="none" strike="noStrike">
                <a:solidFill>
                  <a:srgbClr val="FF9300"/>
                </a:solidFill>
                <a:latin typeface="Arial"/>
                <a:ea typeface="Arial"/>
                <a:cs typeface="Arial"/>
                <a:sym typeface="Arial"/>
              </a:rPr>
              <a:t>APARTMENT INNOVATION &amp;</a:t>
            </a:r>
            <a:endParaRPr/>
          </a:p>
          <a:p>
            <a:pPr indent="0" lvl="0" marL="0" marR="0" rtl="0" algn="ctr">
              <a:lnSpc>
                <a:spcPct val="100000"/>
              </a:lnSpc>
              <a:spcBef>
                <a:spcPts val="0"/>
              </a:spcBef>
              <a:spcAft>
                <a:spcPts val="0"/>
              </a:spcAft>
              <a:buClr>
                <a:srgbClr val="FF9300"/>
              </a:buClr>
              <a:buSzPts val="2800"/>
              <a:buFont typeface="Arial"/>
              <a:buNone/>
            </a:pPr>
            <a:r>
              <a:rPr b="0" i="0" lang="en-US" sz="2800" u="none" cap="none" strike="noStrike">
                <a:solidFill>
                  <a:srgbClr val="FF9300"/>
                </a:solidFill>
                <a:latin typeface="Arial"/>
                <a:ea typeface="Arial"/>
                <a:cs typeface="Arial"/>
                <a:sym typeface="Arial"/>
              </a:rPr>
              <a:t>MARKETING CONFERENCE</a:t>
            </a:r>
            <a:endParaRPr b="0" i="0" sz="2800" u="none" cap="none" strike="noStrike">
              <a:solidFill>
                <a:srgbClr val="000000"/>
              </a:solidFill>
              <a:latin typeface="Helvetica Neue"/>
              <a:ea typeface="Helvetica Neue"/>
              <a:cs typeface="Helvetica Neue"/>
              <a:sym typeface="Helvetica Neue"/>
            </a:endParaRPr>
          </a:p>
        </p:txBody>
      </p:sp>
      <p:pic>
        <p:nvPicPr>
          <p:cNvPr descr="Image" id="73" name="Google Shape;73;p15"/>
          <p:cNvPicPr preferRelativeResize="0"/>
          <p:nvPr/>
        </p:nvPicPr>
        <p:blipFill rotWithShape="1">
          <a:blip r:embed="rId8">
            <a:alphaModFix/>
          </a:blip>
          <a:srcRect b="0" l="0" r="0" t="0"/>
          <a:stretch/>
        </p:blipFill>
        <p:spPr>
          <a:xfrm>
            <a:off x="11912367" y="9367508"/>
            <a:ext cx="3140680" cy="170029"/>
          </a:xfrm>
          <a:prstGeom prst="rect">
            <a:avLst/>
          </a:prstGeom>
          <a:noFill/>
          <a:ln>
            <a:noFill/>
          </a:ln>
        </p:spPr>
      </p:pic>
      <p:pic>
        <p:nvPicPr>
          <p:cNvPr descr="Image" id="74" name="Google Shape;74;p15"/>
          <p:cNvPicPr preferRelativeResize="0"/>
          <p:nvPr/>
        </p:nvPicPr>
        <p:blipFill rotWithShape="1">
          <a:blip r:embed="rId9">
            <a:alphaModFix/>
          </a:blip>
          <a:srcRect b="0" l="0" r="37083" t="0"/>
          <a:stretch/>
        </p:blipFill>
        <p:spPr>
          <a:xfrm>
            <a:off x="16742576" y="-248750"/>
            <a:ext cx="7641423" cy="12253424"/>
          </a:xfrm>
          <a:prstGeom prst="rect">
            <a:avLst/>
          </a:prstGeom>
          <a:noFill/>
          <a:ln>
            <a:noFill/>
          </a:ln>
        </p:spPr>
      </p:pic>
      <p:sp>
        <p:nvSpPr>
          <p:cNvPr id="75" name="Google Shape;75;p15"/>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9" name="Shape 79"/>
        <p:cNvGrpSpPr/>
        <p:nvPr/>
      </p:nvGrpSpPr>
      <p:grpSpPr>
        <a:xfrm>
          <a:off x="0" y="0"/>
          <a:ext cx="0" cy="0"/>
          <a:chOff x="0" y="0"/>
          <a:chExt cx="0" cy="0"/>
        </a:xfrm>
      </p:grpSpPr>
      <p:sp>
        <p:nvSpPr>
          <p:cNvPr id="80" name="Google Shape;80;p16"/>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81" name="Google Shape;81;p16"/>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82" name="Google Shape;82;p16"/>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83" name="Google Shape;83;p16"/>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84" name="Google Shape;84;p16"/>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85" name="Google Shape;85;p16"/>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86" name="Google Shape;86;p16"/>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87" name="Google Shape;87;p16"/>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88" name="Google Shape;88;p16"/>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89" name="Google Shape;89;p16"/>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90" name="Google Shape;90;p16"/>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4" name="Shape 94"/>
        <p:cNvGrpSpPr/>
        <p:nvPr/>
      </p:nvGrpSpPr>
      <p:grpSpPr>
        <a:xfrm>
          <a:off x="0" y="0"/>
          <a:ext cx="0" cy="0"/>
          <a:chOff x="0" y="0"/>
          <a:chExt cx="0" cy="0"/>
        </a:xfrm>
      </p:grpSpPr>
      <p:sp>
        <p:nvSpPr>
          <p:cNvPr id="95" name="Google Shape;95;p17"/>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96" name="Google Shape;96;p17"/>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97" name="Google Shape;97;p17"/>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98" name="Google Shape;98;p17"/>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99" name="Google Shape;99;p17"/>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100" name="Google Shape;100;p17"/>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101" name="Google Shape;101;p17"/>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102" name="Google Shape;102;p17"/>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103" name="Google Shape;103;p17"/>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104" name="Google Shape;104;p17"/>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105" name="Google Shape;105;p17"/>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9" name="Shape 109"/>
        <p:cNvGrpSpPr/>
        <p:nvPr/>
      </p:nvGrpSpPr>
      <p:grpSpPr>
        <a:xfrm>
          <a:off x="0" y="0"/>
          <a:ext cx="0" cy="0"/>
          <a:chOff x="0" y="0"/>
          <a:chExt cx="0" cy="0"/>
        </a:xfrm>
      </p:grpSpPr>
      <p:pic>
        <p:nvPicPr>
          <p:cNvPr descr="Image" id="110" name="Google Shape;110;p18"/>
          <p:cNvPicPr preferRelativeResize="0"/>
          <p:nvPr/>
        </p:nvPicPr>
        <p:blipFill rotWithShape="1">
          <a:blip r:embed="rId3">
            <a:alphaModFix/>
          </a:blip>
          <a:srcRect b="0" l="0" r="37083" t="0"/>
          <a:stretch/>
        </p:blipFill>
        <p:spPr>
          <a:xfrm>
            <a:off x="16742576" y="-248750"/>
            <a:ext cx="7641423" cy="12253402"/>
          </a:xfrm>
          <a:prstGeom prst="rect">
            <a:avLst/>
          </a:prstGeom>
          <a:noFill/>
          <a:ln>
            <a:noFill/>
          </a:ln>
        </p:spPr>
      </p:pic>
      <p:sp>
        <p:nvSpPr>
          <p:cNvPr id="111" name="Google Shape;111;p18"/>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cxnSp>
        <p:nvCxnSpPr>
          <p:cNvPr id="112" name="Google Shape;112;p18"/>
          <p:cNvCxnSpPr/>
          <p:nvPr/>
        </p:nvCxnSpPr>
        <p:spPr>
          <a:xfrm>
            <a:off x="467392" y="3554049"/>
            <a:ext cx="23449200" cy="0"/>
          </a:xfrm>
          <a:prstGeom prst="straightConnector1">
            <a:avLst/>
          </a:prstGeom>
          <a:noFill/>
          <a:ln cap="flat" cmpd="sng" w="28575">
            <a:solidFill>
              <a:schemeClr val="lt1"/>
            </a:solidFill>
            <a:prstDash val="solid"/>
            <a:round/>
            <a:headEnd len="med" w="med" type="none"/>
            <a:tailEnd len="med" w="med" type="none"/>
          </a:ln>
        </p:spPr>
      </p:cxnSp>
      <p:sp>
        <p:nvSpPr>
          <p:cNvPr id="113" name="Google Shape;113;p18"/>
          <p:cNvSpPr txBox="1"/>
          <p:nvPr/>
        </p:nvSpPr>
        <p:spPr>
          <a:xfrm>
            <a:off x="4770226" y="3991850"/>
            <a:ext cx="13403700" cy="4203600"/>
          </a:xfrm>
          <a:prstGeom prst="rect">
            <a:avLst/>
          </a:prstGeom>
          <a:noFill/>
          <a:ln>
            <a:noFill/>
          </a:ln>
        </p:spPr>
        <p:txBody>
          <a:bodyPr anchorCtr="0" anchor="t" bIns="252150" lIns="252150" spcFirstLastPara="1" rIns="252150" wrap="square" tIns="252150">
            <a:spAutoFit/>
          </a:bodyPr>
          <a:lstStyle/>
          <a:p>
            <a:pPr indent="0" lvl="0" marL="0" rtl="0" algn="l">
              <a:lnSpc>
                <a:spcPct val="100000"/>
              </a:lnSpc>
              <a:spcBef>
                <a:spcPts val="0"/>
              </a:spcBef>
              <a:spcAft>
                <a:spcPts val="3309"/>
              </a:spcAft>
              <a:buNone/>
            </a:pPr>
            <a:r>
              <a:rPr lang="en-US" sz="6000">
                <a:solidFill>
                  <a:schemeClr val="lt1"/>
                </a:solidFill>
              </a:rPr>
              <a:t>Ranked Property Management Company for Resident Satisfaction by Grace Hill Excellence Awards for the fifth consecutive year</a:t>
            </a:r>
            <a:endParaRPr sz="6000">
              <a:solidFill>
                <a:schemeClr val="lt1"/>
              </a:solidFill>
            </a:endParaRPr>
          </a:p>
        </p:txBody>
      </p:sp>
      <p:sp>
        <p:nvSpPr>
          <p:cNvPr id="114" name="Google Shape;114;p18"/>
          <p:cNvSpPr txBox="1"/>
          <p:nvPr/>
        </p:nvSpPr>
        <p:spPr>
          <a:xfrm>
            <a:off x="311751" y="3326775"/>
            <a:ext cx="12894900" cy="51270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30000">
                <a:solidFill>
                  <a:srgbClr val="FF9300"/>
                </a:solidFill>
              </a:rPr>
              <a:t>#</a:t>
            </a:r>
            <a:r>
              <a:rPr lang="en-US" sz="30000">
                <a:solidFill>
                  <a:schemeClr val="lt1"/>
                </a:solidFill>
              </a:rPr>
              <a:t>1</a:t>
            </a:r>
            <a:endParaRPr sz="30000">
              <a:solidFill>
                <a:schemeClr val="lt1"/>
              </a:solidFill>
            </a:endParaRPr>
          </a:p>
        </p:txBody>
      </p:sp>
      <p:cxnSp>
        <p:nvCxnSpPr>
          <p:cNvPr id="115" name="Google Shape;115;p18"/>
          <p:cNvCxnSpPr/>
          <p:nvPr/>
        </p:nvCxnSpPr>
        <p:spPr>
          <a:xfrm>
            <a:off x="467392" y="8383875"/>
            <a:ext cx="23449200" cy="0"/>
          </a:xfrm>
          <a:prstGeom prst="straightConnector1">
            <a:avLst/>
          </a:prstGeom>
          <a:noFill/>
          <a:ln cap="flat" cmpd="sng" w="28575">
            <a:solidFill>
              <a:schemeClr val="lt1"/>
            </a:solidFill>
            <a:prstDash val="solid"/>
            <a:round/>
            <a:headEnd len="med" w="med" type="none"/>
            <a:tailEnd len="med" w="med" type="none"/>
          </a:ln>
        </p:spPr>
      </p:cxnSp>
      <p:sp>
        <p:nvSpPr>
          <p:cNvPr id="116" name="Google Shape;116;p18"/>
          <p:cNvSpPr txBox="1"/>
          <p:nvPr/>
        </p:nvSpPr>
        <p:spPr>
          <a:xfrm>
            <a:off x="311700" y="1238286"/>
            <a:ext cx="21577200" cy="19455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chemeClr val="lt1"/>
                </a:solidFill>
              </a:rPr>
              <a:t>New front door, same great service</a:t>
            </a:r>
            <a:endParaRPr sz="9600">
              <a:solidFill>
                <a:schemeClr val="lt1"/>
              </a:solidFill>
            </a:endParaRPr>
          </a:p>
        </p:txBody>
      </p:sp>
      <p:sp>
        <p:nvSpPr>
          <p:cNvPr id="117" name="Google Shape;117;p18"/>
          <p:cNvSpPr txBox="1"/>
          <p:nvPr/>
        </p:nvSpPr>
        <p:spPr>
          <a:xfrm>
            <a:off x="311700" y="497369"/>
            <a:ext cx="21349200" cy="1021800"/>
          </a:xfrm>
          <a:prstGeom prst="rect">
            <a:avLst/>
          </a:prstGeom>
          <a:noFill/>
          <a:ln>
            <a:noFill/>
          </a:ln>
        </p:spPr>
        <p:txBody>
          <a:bodyPr anchorCtr="0" anchor="t" bIns="231525" lIns="231525" spcFirstLastPara="1" rIns="231525" wrap="square" tIns="231525">
            <a:spAutoFit/>
          </a:bodyPr>
          <a:lstStyle/>
          <a:p>
            <a:pPr indent="0" lvl="0" marL="0" rtl="0" algn="l">
              <a:lnSpc>
                <a:spcPct val="115000"/>
              </a:lnSpc>
              <a:spcBef>
                <a:spcPts val="0"/>
              </a:spcBef>
              <a:spcAft>
                <a:spcPts val="3039"/>
              </a:spcAft>
              <a:buNone/>
            </a:pPr>
            <a:r>
              <a:rPr b="1" lang="en-US" sz="3600">
                <a:solidFill>
                  <a:srgbClr val="F58B32"/>
                </a:solidFill>
              </a:rPr>
              <a:t>LLM AS THE NEW OS</a:t>
            </a:r>
            <a:endParaRPr b="1" sz="3600">
              <a:solidFill>
                <a:srgbClr val="F58B32"/>
              </a:solidFill>
            </a:endParaRPr>
          </a:p>
        </p:txBody>
      </p:sp>
      <p:pic>
        <p:nvPicPr>
          <p:cNvPr id="118" name="Google Shape;118;p18"/>
          <p:cNvPicPr preferRelativeResize="0"/>
          <p:nvPr/>
        </p:nvPicPr>
        <p:blipFill>
          <a:blip r:embed="rId4">
            <a:alphaModFix/>
          </a:blip>
          <a:stretch>
            <a:fillRect/>
          </a:stretch>
        </p:blipFill>
        <p:spPr>
          <a:xfrm>
            <a:off x="18247075" y="6375176"/>
            <a:ext cx="5517125" cy="1152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grpSp>
        <p:nvGrpSpPr>
          <p:cNvPr id="123" name="Google Shape;123;p19"/>
          <p:cNvGrpSpPr/>
          <p:nvPr/>
        </p:nvGrpSpPr>
        <p:grpSpPr>
          <a:xfrm>
            <a:off x="0" y="-26875"/>
            <a:ext cx="24384002" cy="13769875"/>
            <a:chOff x="0" y="-26875"/>
            <a:chExt cx="24384002" cy="13769875"/>
          </a:xfrm>
        </p:grpSpPr>
        <p:sp>
          <p:nvSpPr>
            <p:cNvPr id="124" name="Google Shape;124;p19"/>
            <p:cNvSpPr txBox="1"/>
            <p:nvPr/>
          </p:nvSpPr>
          <p:spPr>
            <a:xfrm>
              <a:off x="3479843" y="4662990"/>
              <a:ext cx="17421900" cy="47820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15200"/>
                <a:buFont typeface="Montserrat"/>
                <a:buNone/>
              </a:pPr>
              <a:r>
                <a:rPr b="1" i="0" lang="en-US" sz="15200" u="none" cap="none" strike="noStrike">
                  <a:solidFill>
                    <a:srgbClr val="FFFFFF"/>
                  </a:solidFill>
                  <a:latin typeface="Montserrat"/>
                  <a:ea typeface="Montserrat"/>
                  <a:cs typeface="Montserrat"/>
                  <a:sym typeface="Montserrat"/>
                </a:rPr>
                <a:t>WELCOME TO AIM</a:t>
              </a:r>
              <a:endParaRPr/>
            </a:p>
          </p:txBody>
        </p:sp>
        <p:sp>
          <p:nvSpPr>
            <p:cNvPr id="125" name="Google Shape;125;p19"/>
            <p:cNvSpPr txBox="1"/>
            <p:nvPr/>
          </p:nvSpPr>
          <p:spPr>
            <a:xfrm>
              <a:off x="5868498" y="6652371"/>
              <a:ext cx="12644700" cy="13647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8200"/>
                <a:buFont typeface="Montserrat Medium"/>
                <a:buNone/>
              </a:pPr>
              <a:r>
                <a:rPr b="0" i="0" lang="en-US" sz="8200" u="none" cap="none" strike="noStrike">
                  <a:solidFill>
                    <a:srgbClr val="FFFFFF"/>
                  </a:solidFill>
                  <a:latin typeface="Montserrat Medium"/>
                  <a:ea typeface="Montserrat Medium"/>
                  <a:cs typeface="Montserrat Medium"/>
                  <a:sym typeface="Montserrat Medium"/>
                </a:rPr>
                <a:t>Into Our Future</a:t>
              </a:r>
              <a:endParaRPr/>
            </a:p>
          </p:txBody>
        </p:sp>
        <p:pic>
          <p:nvPicPr>
            <p:cNvPr descr="Picture 6" id="126" name="Google Shape;126;p19"/>
            <p:cNvPicPr preferRelativeResize="0"/>
            <p:nvPr/>
          </p:nvPicPr>
          <p:blipFill rotWithShape="1">
            <a:blip r:embed="rId3">
              <a:alphaModFix/>
            </a:blip>
            <a:srcRect b="4196" l="2229" r="0" t="0"/>
            <a:stretch/>
          </p:blipFill>
          <p:spPr>
            <a:xfrm>
              <a:off x="10025" y="4768625"/>
              <a:ext cx="23611451" cy="8974374"/>
            </a:xfrm>
            <a:prstGeom prst="rect">
              <a:avLst/>
            </a:prstGeom>
            <a:noFill/>
            <a:ln>
              <a:noFill/>
            </a:ln>
          </p:spPr>
        </p:pic>
        <p:pic>
          <p:nvPicPr>
            <p:cNvPr descr="Picture 8" id="127" name="Google Shape;127;p19"/>
            <p:cNvPicPr preferRelativeResize="0"/>
            <p:nvPr/>
          </p:nvPicPr>
          <p:blipFill rotWithShape="1">
            <a:blip r:embed="rId4">
              <a:alphaModFix/>
            </a:blip>
            <a:srcRect b="3609" l="64305" r="13730" t="3609"/>
            <a:stretch/>
          </p:blipFill>
          <p:spPr>
            <a:xfrm>
              <a:off x="16013250" y="-138"/>
              <a:ext cx="8370752" cy="13716001"/>
            </a:xfrm>
            <a:prstGeom prst="rect">
              <a:avLst/>
            </a:prstGeom>
            <a:noFill/>
            <a:ln>
              <a:noFill/>
            </a:ln>
          </p:spPr>
        </p:pic>
        <p:pic>
          <p:nvPicPr>
            <p:cNvPr descr="Image" id="128" name="Google Shape;128;p19"/>
            <p:cNvPicPr preferRelativeResize="0"/>
            <p:nvPr/>
          </p:nvPicPr>
          <p:blipFill rotWithShape="1">
            <a:blip r:embed="rId5">
              <a:alphaModFix/>
            </a:blip>
            <a:srcRect b="32856" l="6664" r="34519" t="33926"/>
            <a:stretch/>
          </p:blipFill>
          <p:spPr>
            <a:xfrm>
              <a:off x="0" y="-26875"/>
              <a:ext cx="24383999" cy="13769875"/>
            </a:xfrm>
            <a:prstGeom prst="rect">
              <a:avLst/>
            </a:prstGeom>
            <a:noFill/>
            <a:ln>
              <a:noFill/>
            </a:ln>
          </p:spPr>
        </p:pic>
        <p:pic>
          <p:nvPicPr>
            <p:cNvPr descr="Image" id="129" name="Google Shape;129;p19"/>
            <p:cNvPicPr preferRelativeResize="0"/>
            <p:nvPr/>
          </p:nvPicPr>
          <p:blipFill rotWithShape="1">
            <a:blip r:embed="rId6">
              <a:alphaModFix/>
            </a:blip>
            <a:srcRect b="0" l="0" r="37083" t="1807"/>
            <a:stretch/>
          </p:blipFill>
          <p:spPr>
            <a:xfrm>
              <a:off x="16742575" y="-26875"/>
              <a:ext cx="7641423" cy="12031551"/>
            </a:xfrm>
            <a:prstGeom prst="rect">
              <a:avLst/>
            </a:prstGeom>
            <a:noFill/>
            <a:ln>
              <a:noFill/>
            </a:ln>
          </p:spPr>
        </p:pic>
        <p:sp>
          <p:nvSpPr>
            <p:cNvPr id="130" name="Google Shape;130;p19"/>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grpSp>
      <p:pic>
        <p:nvPicPr>
          <p:cNvPr id="131" name="Google Shape;131;p19"/>
          <p:cNvPicPr preferRelativeResize="0"/>
          <p:nvPr/>
        </p:nvPicPr>
        <p:blipFill rotWithShape="1">
          <a:blip r:embed="rId7">
            <a:alphaModFix/>
          </a:blip>
          <a:srcRect b="12296" l="40026" r="0" t="0"/>
          <a:stretch/>
        </p:blipFill>
        <p:spPr>
          <a:xfrm>
            <a:off x="2989542" y="4152958"/>
            <a:ext cx="8674483" cy="7135534"/>
          </a:xfrm>
          <a:prstGeom prst="rect">
            <a:avLst/>
          </a:prstGeom>
          <a:noFill/>
          <a:ln>
            <a:noFill/>
          </a:ln>
        </p:spPr>
      </p:pic>
      <p:pic>
        <p:nvPicPr>
          <p:cNvPr id="132" name="Google Shape;132;p19"/>
          <p:cNvPicPr preferRelativeResize="0"/>
          <p:nvPr/>
        </p:nvPicPr>
        <p:blipFill>
          <a:blip r:embed="rId8">
            <a:alphaModFix/>
          </a:blip>
          <a:stretch>
            <a:fillRect/>
          </a:stretch>
        </p:blipFill>
        <p:spPr>
          <a:xfrm>
            <a:off x="15964986" y="1395788"/>
            <a:ext cx="5534763" cy="1630465"/>
          </a:xfrm>
          <a:prstGeom prst="rect">
            <a:avLst/>
          </a:prstGeom>
          <a:noFill/>
          <a:ln>
            <a:noFill/>
          </a:ln>
        </p:spPr>
      </p:pic>
      <p:grpSp>
        <p:nvGrpSpPr>
          <p:cNvPr id="133" name="Google Shape;133;p19"/>
          <p:cNvGrpSpPr/>
          <p:nvPr/>
        </p:nvGrpSpPr>
        <p:grpSpPr>
          <a:xfrm>
            <a:off x="12720184" y="4152828"/>
            <a:ext cx="8674261" cy="7135384"/>
            <a:chOff x="3346550" y="2055725"/>
            <a:chExt cx="2856852" cy="2350026"/>
          </a:xfrm>
        </p:grpSpPr>
        <p:pic>
          <p:nvPicPr>
            <p:cNvPr id="134" name="Google Shape;134;p19"/>
            <p:cNvPicPr preferRelativeResize="0"/>
            <p:nvPr/>
          </p:nvPicPr>
          <p:blipFill rotWithShape="1">
            <a:blip r:embed="rId9">
              <a:alphaModFix/>
            </a:blip>
            <a:srcRect b="12296" l="40026" r="0" t="0"/>
            <a:stretch/>
          </p:blipFill>
          <p:spPr>
            <a:xfrm>
              <a:off x="3346550" y="2055725"/>
              <a:ext cx="2856852" cy="2350025"/>
            </a:xfrm>
            <a:prstGeom prst="rect">
              <a:avLst/>
            </a:prstGeom>
            <a:noFill/>
            <a:ln>
              <a:noFill/>
            </a:ln>
          </p:spPr>
        </p:pic>
        <p:pic>
          <p:nvPicPr>
            <p:cNvPr id="135" name="Google Shape;135;p19"/>
            <p:cNvPicPr preferRelativeResize="0"/>
            <p:nvPr/>
          </p:nvPicPr>
          <p:blipFill rotWithShape="1">
            <a:blip r:embed="rId9">
              <a:alphaModFix/>
            </a:blip>
            <a:srcRect b="0" l="40026" r="0" t="82845"/>
            <a:stretch/>
          </p:blipFill>
          <p:spPr>
            <a:xfrm>
              <a:off x="3346550" y="3946100"/>
              <a:ext cx="2856852" cy="459651"/>
            </a:xfrm>
            <a:prstGeom prst="rect">
              <a:avLst/>
            </a:prstGeom>
            <a:noFill/>
            <a:ln>
              <a:noFill/>
            </a:ln>
          </p:spPr>
        </p:pic>
      </p:grpSp>
      <p:sp>
        <p:nvSpPr>
          <p:cNvPr id="136" name="Google Shape;136;p19"/>
          <p:cNvSpPr txBox="1"/>
          <p:nvPr/>
        </p:nvSpPr>
        <p:spPr>
          <a:xfrm>
            <a:off x="311700" y="1238286"/>
            <a:ext cx="21577200" cy="19455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chemeClr val="lt1"/>
                </a:solidFill>
              </a:rPr>
              <a:t>World’s 1st rent payment in</a:t>
            </a:r>
            <a:endParaRPr sz="9600">
              <a:solidFill>
                <a:schemeClr val="lt1"/>
              </a:solidFill>
            </a:endParaRPr>
          </a:p>
        </p:txBody>
      </p:sp>
      <p:cxnSp>
        <p:nvCxnSpPr>
          <p:cNvPr id="137" name="Google Shape;137;p19"/>
          <p:cNvCxnSpPr/>
          <p:nvPr/>
        </p:nvCxnSpPr>
        <p:spPr>
          <a:xfrm>
            <a:off x="467392" y="3554049"/>
            <a:ext cx="23449200" cy="0"/>
          </a:xfrm>
          <a:prstGeom prst="straightConnector1">
            <a:avLst/>
          </a:prstGeom>
          <a:noFill/>
          <a:ln cap="flat" cmpd="sng" w="28575">
            <a:solidFill>
              <a:schemeClr val="lt1"/>
            </a:solidFill>
            <a:prstDash val="solid"/>
            <a:round/>
            <a:headEnd len="med" w="med" type="none"/>
            <a:tailEnd len="med" w="med" type="none"/>
          </a:ln>
        </p:spPr>
      </p:cxnSp>
      <p:sp>
        <p:nvSpPr>
          <p:cNvPr id="138" name="Google Shape;138;p19"/>
          <p:cNvSpPr txBox="1"/>
          <p:nvPr/>
        </p:nvSpPr>
        <p:spPr>
          <a:xfrm>
            <a:off x="311700" y="497369"/>
            <a:ext cx="21349200" cy="1021800"/>
          </a:xfrm>
          <a:prstGeom prst="rect">
            <a:avLst/>
          </a:prstGeom>
          <a:noFill/>
          <a:ln>
            <a:noFill/>
          </a:ln>
        </p:spPr>
        <p:txBody>
          <a:bodyPr anchorCtr="0" anchor="t" bIns="231525" lIns="231525" spcFirstLastPara="1" rIns="231525" wrap="square" tIns="231525">
            <a:spAutoFit/>
          </a:bodyPr>
          <a:lstStyle/>
          <a:p>
            <a:pPr indent="0" lvl="0" marL="0" rtl="0" algn="l">
              <a:lnSpc>
                <a:spcPct val="115000"/>
              </a:lnSpc>
              <a:spcBef>
                <a:spcPts val="0"/>
              </a:spcBef>
              <a:spcAft>
                <a:spcPts val="3039"/>
              </a:spcAft>
              <a:buNone/>
            </a:pPr>
            <a:r>
              <a:rPr b="1" lang="en-US" sz="3600">
                <a:solidFill>
                  <a:srgbClr val="F58B32"/>
                </a:solidFill>
              </a:rPr>
              <a:t>LLM AS THE NEW OS</a:t>
            </a:r>
            <a:endParaRPr b="1" sz="3600">
              <a:solidFill>
                <a:srgbClr val="F58B3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2" name="Shape 142"/>
        <p:cNvGrpSpPr/>
        <p:nvPr/>
      </p:nvGrpSpPr>
      <p:grpSpPr>
        <a:xfrm>
          <a:off x="0" y="0"/>
          <a:ext cx="0" cy="0"/>
          <a:chOff x="0" y="0"/>
          <a:chExt cx="0" cy="0"/>
        </a:xfrm>
      </p:grpSpPr>
      <p:sp>
        <p:nvSpPr>
          <p:cNvPr id="143" name="Google Shape;143;p20"/>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144" name="Google Shape;144;p20"/>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145" name="Google Shape;145;p20"/>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146" name="Google Shape;146;p20"/>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147" name="Google Shape;147;p20"/>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148" name="Google Shape;148;p20"/>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149" name="Google Shape;149;p20"/>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150" name="Google Shape;150;p20"/>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151" name="Google Shape;151;p20"/>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152" name="Google Shape;152;p20"/>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153" name="Google Shape;153;p20"/>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8B32"/>
        </a:solidFill>
      </p:bgPr>
    </p:bg>
    <p:spTree>
      <p:nvGrpSpPr>
        <p:cNvPr id="157" name="Shape 157"/>
        <p:cNvGrpSpPr/>
        <p:nvPr/>
      </p:nvGrpSpPr>
      <p:grpSpPr>
        <a:xfrm>
          <a:off x="0" y="0"/>
          <a:ext cx="0" cy="0"/>
          <a:chOff x="0" y="0"/>
          <a:chExt cx="0" cy="0"/>
        </a:xfrm>
      </p:grpSpPr>
      <p:pic>
        <p:nvPicPr>
          <p:cNvPr descr="Image" id="158" name="Google Shape;158;p21"/>
          <p:cNvPicPr preferRelativeResize="0"/>
          <p:nvPr/>
        </p:nvPicPr>
        <p:blipFill rotWithShape="1">
          <a:blip r:embed="rId3">
            <a:alphaModFix/>
          </a:blip>
          <a:srcRect b="0" l="0" r="0" t="0"/>
          <a:stretch/>
        </p:blipFill>
        <p:spPr>
          <a:xfrm>
            <a:off x="16742577" y="-248752"/>
            <a:ext cx="12145547" cy="12253415"/>
          </a:xfrm>
          <a:prstGeom prst="rect">
            <a:avLst/>
          </a:prstGeom>
          <a:noFill/>
          <a:ln>
            <a:noFill/>
          </a:ln>
        </p:spPr>
      </p:pic>
      <p:sp>
        <p:nvSpPr>
          <p:cNvPr id="159" name="Google Shape;159;p21"/>
          <p:cNvSpPr txBox="1"/>
          <p:nvPr/>
        </p:nvSpPr>
        <p:spPr>
          <a:xfrm>
            <a:off x="311700" y="1238286"/>
            <a:ext cx="21577200" cy="19455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chemeClr val="lt1"/>
                </a:solidFill>
              </a:rPr>
              <a:t>AI that scales service not strain</a:t>
            </a:r>
            <a:endParaRPr sz="9600">
              <a:solidFill>
                <a:schemeClr val="lt1"/>
              </a:solidFill>
            </a:endParaRPr>
          </a:p>
        </p:txBody>
      </p:sp>
      <p:sp>
        <p:nvSpPr>
          <p:cNvPr id="160" name="Google Shape;160;p21"/>
          <p:cNvSpPr txBox="1"/>
          <p:nvPr/>
        </p:nvSpPr>
        <p:spPr>
          <a:xfrm>
            <a:off x="311700" y="497369"/>
            <a:ext cx="21349200" cy="1021800"/>
          </a:xfrm>
          <a:prstGeom prst="rect">
            <a:avLst/>
          </a:prstGeom>
          <a:noFill/>
          <a:ln>
            <a:noFill/>
          </a:ln>
        </p:spPr>
        <p:txBody>
          <a:bodyPr anchorCtr="0" anchor="t" bIns="231525" lIns="231525" spcFirstLastPara="1" rIns="231525" wrap="square" tIns="231525">
            <a:spAutoFit/>
          </a:bodyPr>
          <a:lstStyle/>
          <a:p>
            <a:pPr indent="0" lvl="0" marL="0" rtl="0" algn="l">
              <a:lnSpc>
                <a:spcPct val="115000"/>
              </a:lnSpc>
              <a:spcBef>
                <a:spcPts val="0"/>
              </a:spcBef>
              <a:spcAft>
                <a:spcPts val="3039"/>
              </a:spcAft>
              <a:buNone/>
            </a:pPr>
            <a:r>
              <a:rPr b="1" lang="en-US" sz="3600">
                <a:solidFill>
                  <a:srgbClr val="0F0F0F"/>
                </a:solidFill>
              </a:rPr>
              <a:t>LLM AS THE NEW OS</a:t>
            </a:r>
            <a:endParaRPr b="1" sz="3600">
              <a:solidFill>
                <a:srgbClr val="0F0F0F"/>
              </a:solidFill>
            </a:endParaRPr>
          </a:p>
        </p:txBody>
      </p:sp>
      <p:sp>
        <p:nvSpPr>
          <p:cNvPr id="161" name="Google Shape;161;p21"/>
          <p:cNvSpPr txBox="1"/>
          <p:nvPr/>
        </p:nvSpPr>
        <p:spPr>
          <a:xfrm>
            <a:off x="311750" y="4045625"/>
            <a:ext cx="11880300" cy="1432800"/>
          </a:xfrm>
          <a:prstGeom prst="rect">
            <a:avLst/>
          </a:prstGeom>
          <a:noFill/>
          <a:ln>
            <a:noFill/>
          </a:ln>
        </p:spPr>
        <p:txBody>
          <a:bodyPr anchorCtr="0" anchor="t" bIns="252150" lIns="252150" spcFirstLastPara="1" rIns="252150" wrap="square" tIns="252150">
            <a:spAutoFit/>
          </a:bodyPr>
          <a:lstStyle/>
          <a:p>
            <a:pPr indent="0" lvl="0" marL="0" rtl="0" algn="l">
              <a:lnSpc>
                <a:spcPct val="115000"/>
              </a:lnSpc>
              <a:spcBef>
                <a:spcPts val="0"/>
              </a:spcBef>
              <a:spcAft>
                <a:spcPts val="3309"/>
              </a:spcAft>
              <a:buNone/>
            </a:pPr>
            <a:r>
              <a:rPr lang="en-US" sz="6000">
                <a:solidFill>
                  <a:schemeClr val="lt1"/>
                </a:solidFill>
              </a:rPr>
              <a:t>Time saved (per day)</a:t>
            </a:r>
            <a:endParaRPr sz="6000">
              <a:solidFill>
                <a:schemeClr val="lt1"/>
              </a:solidFill>
            </a:endParaRPr>
          </a:p>
        </p:txBody>
      </p:sp>
      <p:cxnSp>
        <p:nvCxnSpPr>
          <p:cNvPr id="162" name="Google Shape;162;p21"/>
          <p:cNvCxnSpPr/>
          <p:nvPr/>
        </p:nvCxnSpPr>
        <p:spPr>
          <a:xfrm>
            <a:off x="467392" y="3554049"/>
            <a:ext cx="23449200" cy="0"/>
          </a:xfrm>
          <a:prstGeom prst="straightConnector1">
            <a:avLst/>
          </a:prstGeom>
          <a:noFill/>
          <a:ln cap="flat" cmpd="sng" w="28575">
            <a:solidFill>
              <a:srgbClr val="0F0F0F"/>
            </a:solidFill>
            <a:prstDash val="solid"/>
            <a:round/>
            <a:headEnd len="med" w="med" type="none"/>
            <a:tailEnd len="med" w="med" type="none"/>
          </a:ln>
        </p:spPr>
      </p:cxnSp>
      <p:pic>
        <p:nvPicPr>
          <p:cNvPr id="163" name="Google Shape;163;p21"/>
          <p:cNvPicPr preferRelativeResize="0"/>
          <p:nvPr/>
        </p:nvPicPr>
        <p:blipFill>
          <a:blip r:embed="rId4">
            <a:alphaModFix/>
          </a:blip>
          <a:stretch>
            <a:fillRect/>
          </a:stretch>
        </p:blipFill>
        <p:spPr>
          <a:xfrm>
            <a:off x="22492800" y="1462932"/>
            <a:ext cx="1271401" cy="1247204"/>
          </a:xfrm>
          <a:prstGeom prst="rect">
            <a:avLst/>
          </a:prstGeom>
          <a:noFill/>
          <a:ln>
            <a:noFill/>
          </a:ln>
        </p:spPr>
      </p:pic>
      <p:cxnSp>
        <p:nvCxnSpPr>
          <p:cNvPr id="164" name="Google Shape;164;p21"/>
          <p:cNvCxnSpPr/>
          <p:nvPr/>
        </p:nvCxnSpPr>
        <p:spPr>
          <a:xfrm>
            <a:off x="467392" y="5951134"/>
            <a:ext cx="23449200" cy="0"/>
          </a:xfrm>
          <a:prstGeom prst="straightConnector1">
            <a:avLst/>
          </a:prstGeom>
          <a:noFill/>
          <a:ln cap="flat" cmpd="sng" w="28575">
            <a:solidFill>
              <a:srgbClr val="666666"/>
            </a:solidFill>
            <a:prstDash val="solid"/>
            <a:round/>
            <a:headEnd len="med" w="med" type="none"/>
            <a:tailEnd len="med" w="med" type="none"/>
          </a:ln>
        </p:spPr>
      </p:cxnSp>
      <p:cxnSp>
        <p:nvCxnSpPr>
          <p:cNvPr id="165" name="Google Shape;165;p21"/>
          <p:cNvCxnSpPr/>
          <p:nvPr/>
        </p:nvCxnSpPr>
        <p:spPr>
          <a:xfrm>
            <a:off x="467392" y="10612046"/>
            <a:ext cx="23449200" cy="0"/>
          </a:xfrm>
          <a:prstGeom prst="straightConnector1">
            <a:avLst/>
          </a:prstGeom>
          <a:noFill/>
          <a:ln cap="flat" cmpd="sng" w="28575">
            <a:solidFill>
              <a:srgbClr val="0F0F0F"/>
            </a:solidFill>
            <a:prstDash val="solid"/>
            <a:round/>
            <a:headEnd len="med" w="med" type="none"/>
            <a:tailEnd len="med" w="med" type="none"/>
          </a:ln>
        </p:spPr>
      </p:cxnSp>
      <p:sp>
        <p:nvSpPr>
          <p:cNvPr id="166" name="Google Shape;166;p21"/>
          <p:cNvSpPr txBox="1"/>
          <p:nvPr/>
        </p:nvSpPr>
        <p:spPr>
          <a:xfrm>
            <a:off x="10923925" y="7141339"/>
            <a:ext cx="12860700" cy="2947500"/>
          </a:xfrm>
          <a:prstGeom prst="rect">
            <a:avLst/>
          </a:prstGeom>
          <a:noFill/>
          <a:ln>
            <a:noFill/>
          </a:ln>
        </p:spPr>
        <p:txBody>
          <a:bodyPr anchorCtr="0" anchor="t" bIns="252150" lIns="252150" spcFirstLastPara="1" rIns="252150" wrap="square" tIns="252150">
            <a:spAutoFit/>
          </a:bodyPr>
          <a:lstStyle/>
          <a:p>
            <a:pPr indent="0" lvl="0" marL="0" rtl="0" algn="l">
              <a:lnSpc>
                <a:spcPct val="115000"/>
              </a:lnSpc>
              <a:spcBef>
                <a:spcPts val="0"/>
              </a:spcBef>
              <a:spcAft>
                <a:spcPts val="3309"/>
              </a:spcAft>
              <a:buNone/>
            </a:pPr>
            <a:r>
              <a:rPr lang="en-US" sz="4800">
                <a:solidFill>
                  <a:schemeClr val="lt1"/>
                </a:solidFill>
              </a:rPr>
              <a:t>On average, Funnel Voice AI saved ~41 hrs </a:t>
            </a:r>
            <a:r>
              <a:rPr lang="en-US" sz="4800">
                <a:solidFill>
                  <a:schemeClr val="lt1"/>
                </a:solidFill>
              </a:rPr>
              <a:t>/ </a:t>
            </a:r>
            <a:r>
              <a:rPr lang="en-US" sz="4800">
                <a:solidFill>
                  <a:schemeClr val="lt1"/>
                </a:solidFill>
              </a:rPr>
              <a:t>day. That’s 492 calls / day avoided or handled by the Voice AI instead of an employee.</a:t>
            </a:r>
            <a:endParaRPr sz="4800">
              <a:solidFill>
                <a:schemeClr val="lt1"/>
              </a:solidFill>
            </a:endParaRPr>
          </a:p>
        </p:txBody>
      </p:sp>
      <p:sp>
        <p:nvSpPr>
          <p:cNvPr id="167" name="Google Shape;167;p21"/>
          <p:cNvSpPr txBox="1"/>
          <p:nvPr/>
        </p:nvSpPr>
        <p:spPr>
          <a:xfrm>
            <a:off x="311738" y="5712951"/>
            <a:ext cx="11712300" cy="51270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30000">
                <a:solidFill>
                  <a:srgbClr val="0F0F0F"/>
                </a:solidFill>
              </a:rPr>
              <a:t>~</a:t>
            </a:r>
            <a:r>
              <a:rPr lang="en-US" sz="30000">
                <a:solidFill>
                  <a:schemeClr val="lt1"/>
                </a:solidFill>
              </a:rPr>
              <a:t>4</a:t>
            </a:r>
            <a:r>
              <a:rPr lang="en-US" sz="30000">
                <a:solidFill>
                  <a:schemeClr val="lt1"/>
                </a:solidFill>
              </a:rPr>
              <a:t>0%</a:t>
            </a:r>
            <a:endParaRPr sz="30000">
              <a:solidFill>
                <a:schemeClr val="lt1"/>
              </a:solidFill>
            </a:endParaRPr>
          </a:p>
        </p:txBody>
      </p:sp>
      <p:sp>
        <p:nvSpPr>
          <p:cNvPr id="168" name="Google Shape;168;p21"/>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2"/>
          <p:cNvSpPr/>
          <p:nvPr/>
        </p:nvSpPr>
        <p:spPr>
          <a:xfrm>
            <a:off x="0" y="-26875"/>
            <a:ext cx="24384000" cy="13770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Helvetica Neue"/>
              <a:ea typeface="Helvetica Neue"/>
              <a:cs typeface="Helvetica Neue"/>
              <a:sym typeface="Helvetica Neue"/>
            </a:endParaRPr>
          </a:p>
        </p:txBody>
      </p:sp>
      <p:pic>
        <p:nvPicPr>
          <p:cNvPr id="174" name="Google Shape;174;p22"/>
          <p:cNvPicPr preferRelativeResize="0"/>
          <p:nvPr/>
        </p:nvPicPr>
        <p:blipFill>
          <a:blip r:embed="rId3">
            <a:alphaModFix/>
          </a:blip>
          <a:stretch>
            <a:fillRect/>
          </a:stretch>
        </p:blipFill>
        <p:spPr>
          <a:xfrm>
            <a:off x="21933350" y="5372069"/>
            <a:ext cx="1983249" cy="1945500"/>
          </a:xfrm>
          <a:prstGeom prst="rect">
            <a:avLst/>
          </a:prstGeom>
          <a:noFill/>
          <a:ln>
            <a:noFill/>
          </a:ln>
        </p:spPr>
      </p:pic>
      <p:grpSp>
        <p:nvGrpSpPr>
          <p:cNvPr id="175" name="Google Shape;175;p22"/>
          <p:cNvGrpSpPr/>
          <p:nvPr/>
        </p:nvGrpSpPr>
        <p:grpSpPr>
          <a:xfrm>
            <a:off x="0" y="-26875"/>
            <a:ext cx="24384002" cy="13769875"/>
            <a:chOff x="0" y="-26875"/>
            <a:chExt cx="24384002" cy="13769875"/>
          </a:xfrm>
        </p:grpSpPr>
        <p:sp>
          <p:nvSpPr>
            <p:cNvPr id="176" name="Google Shape;176;p22"/>
            <p:cNvSpPr txBox="1"/>
            <p:nvPr/>
          </p:nvSpPr>
          <p:spPr>
            <a:xfrm>
              <a:off x="3479843" y="4662990"/>
              <a:ext cx="17421900" cy="47820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15200"/>
                <a:buFont typeface="Montserrat"/>
                <a:buNone/>
              </a:pPr>
              <a:r>
                <a:rPr b="1" i="0" lang="en-US" sz="15200" u="none" cap="none" strike="noStrike">
                  <a:solidFill>
                    <a:srgbClr val="FFFFFF"/>
                  </a:solidFill>
                  <a:latin typeface="Montserrat"/>
                  <a:ea typeface="Montserrat"/>
                  <a:cs typeface="Montserrat"/>
                  <a:sym typeface="Montserrat"/>
                </a:rPr>
                <a:t>WELCOME TO AIM</a:t>
              </a:r>
              <a:endParaRPr/>
            </a:p>
          </p:txBody>
        </p:sp>
        <p:sp>
          <p:nvSpPr>
            <p:cNvPr id="177" name="Google Shape;177;p22"/>
            <p:cNvSpPr txBox="1"/>
            <p:nvPr/>
          </p:nvSpPr>
          <p:spPr>
            <a:xfrm>
              <a:off x="5868498" y="6652371"/>
              <a:ext cx="12644700" cy="13647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8200"/>
                <a:buFont typeface="Montserrat Medium"/>
                <a:buNone/>
              </a:pPr>
              <a:r>
                <a:rPr b="0" i="0" lang="en-US" sz="8200" u="none" cap="none" strike="noStrike">
                  <a:solidFill>
                    <a:srgbClr val="FFFFFF"/>
                  </a:solidFill>
                  <a:latin typeface="Montserrat Medium"/>
                  <a:ea typeface="Montserrat Medium"/>
                  <a:cs typeface="Montserrat Medium"/>
                  <a:sym typeface="Montserrat Medium"/>
                </a:rPr>
                <a:t>Into Our Future</a:t>
              </a:r>
              <a:endParaRPr/>
            </a:p>
          </p:txBody>
        </p:sp>
        <p:pic>
          <p:nvPicPr>
            <p:cNvPr descr="Picture 6" id="178" name="Google Shape;178;p22"/>
            <p:cNvPicPr preferRelativeResize="0"/>
            <p:nvPr/>
          </p:nvPicPr>
          <p:blipFill rotWithShape="1">
            <a:blip r:embed="rId4">
              <a:alphaModFix/>
            </a:blip>
            <a:srcRect b="4196" l="2229" r="0" t="0"/>
            <a:stretch/>
          </p:blipFill>
          <p:spPr>
            <a:xfrm>
              <a:off x="10025" y="4768625"/>
              <a:ext cx="23611451" cy="8974374"/>
            </a:xfrm>
            <a:prstGeom prst="rect">
              <a:avLst/>
            </a:prstGeom>
            <a:noFill/>
            <a:ln>
              <a:noFill/>
            </a:ln>
          </p:spPr>
        </p:pic>
        <p:pic>
          <p:nvPicPr>
            <p:cNvPr descr="Picture 8" id="179" name="Google Shape;179;p22"/>
            <p:cNvPicPr preferRelativeResize="0"/>
            <p:nvPr/>
          </p:nvPicPr>
          <p:blipFill rotWithShape="1">
            <a:blip r:embed="rId5">
              <a:alphaModFix/>
            </a:blip>
            <a:srcRect b="3609" l="64305" r="13730" t="3609"/>
            <a:stretch/>
          </p:blipFill>
          <p:spPr>
            <a:xfrm>
              <a:off x="16013250" y="-138"/>
              <a:ext cx="8370752" cy="13716001"/>
            </a:xfrm>
            <a:prstGeom prst="rect">
              <a:avLst/>
            </a:prstGeom>
            <a:noFill/>
            <a:ln>
              <a:noFill/>
            </a:ln>
          </p:spPr>
        </p:pic>
        <p:pic>
          <p:nvPicPr>
            <p:cNvPr descr="Image" id="180" name="Google Shape;180;p22"/>
            <p:cNvPicPr preferRelativeResize="0"/>
            <p:nvPr/>
          </p:nvPicPr>
          <p:blipFill rotWithShape="1">
            <a:blip r:embed="rId6">
              <a:alphaModFix/>
            </a:blip>
            <a:srcRect b="32856" l="6664" r="34519" t="33926"/>
            <a:stretch/>
          </p:blipFill>
          <p:spPr>
            <a:xfrm>
              <a:off x="0" y="-26875"/>
              <a:ext cx="24383999" cy="13769875"/>
            </a:xfrm>
            <a:prstGeom prst="rect">
              <a:avLst/>
            </a:prstGeom>
            <a:noFill/>
            <a:ln>
              <a:noFill/>
            </a:ln>
          </p:spPr>
        </p:pic>
        <p:pic>
          <p:nvPicPr>
            <p:cNvPr descr="Image" id="181" name="Google Shape;181;p22"/>
            <p:cNvPicPr preferRelativeResize="0"/>
            <p:nvPr/>
          </p:nvPicPr>
          <p:blipFill rotWithShape="1">
            <a:blip r:embed="rId7">
              <a:alphaModFix/>
            </a:blip>
            <a:srcRect b="0" l="0" r="37083" t="1807"/>
            <a:stretch/>
          </p:blipFill>
          <p:spPr>
            <a:xfrm>
              <a:off x="16742575" y="-26875"/>
              <a:ext cx="7641423" cy="12031551"/>
            </a:xfrm>
            <a:prstGeom prst="rect">
              <a:avLst/>
            </a:prstGeom>
            <a:noFill/>
            <a:ln>
              <a:noFill/>
            </a:ln>
          </p:spPr>
        </p:pic>
        <p:sp>
          <p:nvSpPr>
            <p:cNvPr id="182" name="Google Shape;182;p22"/>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grpSp>
      <p:sp>
        <p:nvSpPr>
          <p:cNvPr id="183" name="Google Shape;183;p22"/>
          <p:cNvSpPr txBox="1"/>
          <p:nvPr/>
        </p:nvSpPr>
        <p:spPr>
          <a:xfrm>
            <a:off x="311700" y="1238286"/>
            <a:ext cx="21577200" cy="34230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rgbClr val="EDEDED"/>
                </a:solidFill>
              </a:rPr>
              <a:t>Leaning into AI advancement</a:t>
            </a:r>
            <a:endParaRPr sz="9600">
              <a:solidFill>
                <a:srgbClr val="EDEDED"/>
              </a:solidFill>
            </a:endParaRPr>
          </a:p>
          <a:p>
            <a:pPr indent="0" lvl="0" marL="0" rtl="0" algn="l">
              <a:spcBef>
                <a:spcPts val="0"/>
              </a:spcBef>
              <a:spcAft>
                <a:spcPts val="0"/>
              </a:spcAft>
              <a:buNone/>
            </a:pPr>
            <a:r>
              <a:t/>
            </a:r>
            <a:endParaRPr sz="9600">
              <a:solidFill>
                <a:srgbClr val="EDEDED"/>
              </a:solidFill>
            </a:endParaRPr>
          </a:p>
        </p:txBody>
      </p:sp>
      <p:sp>
        <p:nvSpPr>
          <p:cNvPr id="184" name="Google Shape;184;p22"/>
          <p:cNvSpPr txBox="1"/>
          <p:nvPr/>
        </p:nvSpPr>
        <p:spPr>
          <a:xfrm>
            <a:off x="311700" y="497369"/>
            <a:ext cx="21349200" cy="1021800"/>
          </a:xfrm>
          <a:prstGeom prst="rect">
            <a:avLst/>
          </a:prstGeom>
          <a:noFill/>
          <a:ln>
            <a:noFill/>
          </a:ln>
        </p:spPr>
        <p:txBody>
          <a:bodyPr anchorCtr="0" anchor="t" bIns="231525" lIns="231525" spcFirstLastPara="1" rIns="231525" wrap="square" tIns="231525">
            <a:spAutoFit/>
          </a:bodyPr>
          <a:lstStyle/>
          <a:p>
            <a:pPr indent="0" lvl="0" marL="0" rtl="0" algn="l">
              <a:lnSpc>
                <a:spcPct val="115000"/>
              </a:lnSpc>
              <a:spcBef>
                <a:spcPts val="0"/>
              </a:spcBef>
              <a:spcAft>
                <a:spcPts val="3039"/>
              </a:spcAft>
              <a:buNone/>
            </a:pPr>
            <a:r>
              <a:rPr b="1" lang="en-US" sz="3600">
                <a:solidFill>
                  <a:srgbClr val="F58B32"/>
                </a:solidFill>
              </a:rPr>
              <a:t>LLM AS THE NEW OS</a:t>
            </a:r>
            <a:endParaRPr b="1" sz="3600">
              <a:solidFill>
                <a:srgbClr val="F58B32"/>
              </a:solidFill>
            </a:endParaRPr>
          </a:p>
        </p:txBody>
      </p:sp>
      <p:cxnSp>
        <p:nvCxnSpPr>
          <p:cNvPr id="185" name="Google Shape;185;p22"/>
          <p:cNvCxnSpPr/>
          <p:nvPr/>
        </p:nvCxnSpPr>
        <p:spPr>
          <a:xfrm>
            <a:off x="467392" y="3554049"/>
            <a:ext cx="23449200" cy="0"/>
          </a:xfrm>
          <a:prstGeom prst="straightConnector1">
            <a:avLst/>
          </a:prstGeom>
          <a:noFill/>
          <a:ln cap="flat" cmpd="sng" w="28575">
            <a:solidFill>
              <a:schemeClr val="lt1"/>
            </a:solidFill>
            <a:prstDash val="solid"/>
            <a:round/>
            <a:headEnd len="med" w="med" type="none"/>
            <a:tailEnd len="med" w="med" type="none"/>
          </a:ln>
        </p:spPr>
      </p:cxnSp>
      <p:sp>
        <p:nvSpPr>
          <p:cNvPr id="186" name="Google Shape;186;p22"/>
          <p:cNvSpPr txBox="1"/>
          <p:nvPr/>
        </p:nvSpPr>
        <p:spPr>
          <a:xfrm>
            <a:off x="12701900" y="5237750"/>
            <a:ext cx="8384400" cy="3981600"/>
          </a:xfrm>
          <a:prstGeom prst="rect">
            <a:avLst/>
          </a:prstGeom>
          <a:noFill/>
          <a:ln>
            <a:noFill/>
          </a:ln>
        </p:spPr>
        <p:txBody>
          <a:bodyPr anchorCtr="0" anchor="t" bIns="252150" lIns="252150" spcFirstLastPara="1" rIns="252150" wrap="square" tIns="252150">
            <a:spAutoFit/>
          </a:bodyPr>
          <a:lstStyle/>
          <a:p>
            <a:pPr indent="0" lvl="0" marL="0" rtl="0" algn="l">
              <a:lnSpc>
                <a:spcPct val="115000"/>
              </a:lnSpc>
              <a:spcBef>
                <a:spcPts val="0"/>
              </a:spcBef>
              <a:spcAft>
                <a:spcPts val="0"/>
              </a:spcAft>
              <a:buNone/>
            </a:pPr>
            <a:r>
              <a:rPr lang="en-US" sz="6000">
                <a:solidFill>
                  <a:schemeClr val="lt1"/>
                </a:solidFill>
              </a:rPr>
              <a:t>Voice AI containment rate YOY</a:t>
            </a:r>
            <a:endParaRPr sz="6000">
              <a:solidFill>
                <a:schemeClr val="lt1"/>
              </a:solidFill>
            </a:endParaRPr>
          </a:p>
          <a:p>
            <a:pPr indent="0" lvl="0" marL="0" rtl="0" algn="l">
              <a:lnSpc>
                <a:spcPct val="115000"/>
              </a:lnSpc>
              <a:spcBef>
                <a:spcPts val="3309"/>
              </a:spcBef>
              <a:spcAft>
                <a:spcPts val="3309"/>
              </a:spcAft>
              <a:buNone/>
            </a:pPr>
            <a:r>
              <a:t/>
            </a:r>
            <a:endParaRPr sz="6000">
              <a:solidFill>
                <a:schemeClr val="lt1"/>
              </a:solidFill>
            </a:endParaRPr>
          </a:p>
        </p:txBody>
      </p:sp>
      <p:sp>
        <p:nvSpPr>
          <p:cNvPr id="187" name="Google Shape;187;p22"/>
          <p:cNvSpPr txBox="1"/>
          <p:nvPr/>
        </p:nvSpPr>
        <p:spPr>
          <a:xfrm>
            <a:off x="311751" y="3326775"/>
            <a:ext cx="12894900" cy="51270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30000">
                <a:solidFill>
                  <a:srgbClr val="FF9300"/>
                </a:solidFill>
              </a:rPr>
              <a:t>+</a:t>
            </a:r>
            <a:r>
              <a:rPr lang="en-US" sz="30000">
                <a:solidFill>
                  <a:schemeClr val="lt1"/>
                </a:solidFill>
              </a:rPr>
              <a:t>200%</a:t>
            </a:r>
            <a:endParaRPr sz="30000">
              <a:solidFill>
                <a:schemeClr val="lt1"/>
              </a:solidFill>
            </a:endParaRPr>
          </a:p>
        </p:txBody>
      </p:sp>
      <p:pic>
        <p:nvPicPr>
          <p:cNvPr id="188" name="Google Shape;188;p22"/>
          <p:cNvPicPr preferRelativeResize="0"/>
          <p:nvPr/>
        </p:nvPicPr>
        <p:blipFill>
          <a:blip r:embed="rId3">
            <a:alphaModFix/>
          </a:blip>
          <a:stretch>
            <a:fillRect/>
          </a:stretch>
        </p:blipFill>
        <p:spPr>
          <a:xfrm>
            <a:off x="21933350" y="5372069"/>
            <a:ext cx="1983249" cy="1945500"/>
          </a:xfrm>
          <a:prstGeom prst="rect">
            <a:avLst/>
          </a:prstGeom>
          <a:noFill/>
          <a:ln>
            <a:noFill/>
          </a:ln>
        </p:spPr>
      </p:pic>
      <p:cxnSp>
        <p:nvCxnSpPr>
          <p:cNvPr id="189" name="Google Shape;189;p22"/>
          <p:cNvCxnSpPr/>
          <p:nvPr/>
        </p:nvCxnSpPr>
        <p:spPr>
          <a:xfrm>
            <a:off x="467392" y="8306825"/>
            <a:ext cx="23449200" cy="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3"/>
          <p:cNvSpPr/>
          <p:nvPr/>
        </p:nvSpPr>
        <p:spPr>
          <a:xfrm>
            <a:off x="0" y="-26875"/>
            <a:ext cx="24384000" cy="13770000"/>
          </a:xfrm>
          <a:prstGeom prst="rect">
            <a:avLst/>
          </a:prstGeom>
          <a:solidFill>
            <a:srgbClr val="000000">
              <a:alpha val="3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Helvetica Neue"/>
              <a:ea typeface="Helvetica Neue"/>
              <a:cs typeface="Helvetica Neue"/>
              <a:sym typeface="Helvetica Neue"/>
            </a:endParaRPr>
          </a:p>
        </p:txBody>
      </p:sp>
      <p:pic>
        <p:nvPicPr>
          <p:cNvPr id="195" name="Google Shape;195;p23"/>
          <p:cNvPicPr preferRelativeResize="0"/>
          <p:nvPr/>
        </p:nvPicPr>
        <p:blipFill>
          <a:blip r:embed="rId3">
            <a:alphaModFix/>
          </a:blip>
          <a:stretch>
            <a:fillRect/>
          </a:stretch>
        </p:blipFill>
        <p:spPr>
          <a:xfrm>
            <a:off x="21933350" y="5372069"/>
            <a:ext cx="1983249" cy="1945500"/>
          </a:xfrm>
          <a:prstGeom prst="rect">
            <a:avLst/>
          </a:prstGeom>
          <a:noFill/>
          <a:ln>
            <a:noFill/>
          </a:ln>
        </p:spPr>
      </p:pic>
      <p:grpSp>
        <p:nvGrpSpPr>
          <p:cNvPr id="196" name="Google Shape;196;p23"/>
          <p:cNvGrpSpPr/>
          <p:nvPr/>
        </p:nvGrpSpPr>
        <p:grpSpPr>
          <a:xfrm>
            <a:off x="0" y="-26875"/>
            <a:ext cx="24384002" cy="13769875"/>
            <a:chOff x="0" y="-26875"/>
            <a:chExt cx="24384002" cy="13769875"/>
          </a:xfrm>
        </p:grpSpPr>
        <p:sp>
          <p:nvSpPr>
            <p:cNvPr id="197" name="Google Shape;197;p23"/>
            <p:cNvSpPr txBox="1"/>
            <p:nvPr/>
          </p:nvSpPr>
          <p:spPr>
            <a:xfrm>
              <a:off x="3479843" y="4662990"/>
              <a:ext cx="17421900" cy="47820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15200"/>
                <a:buFont typeface="Montserrat"/>
                <a:buNone/>
              </a:pPr>
              <a:r>
                <a:rPr b="1" i="0" lang="en-US" sz="15200" u="none" cap="none" strike="noStrike">
                  <a:solidFill>
                    <a:srgbClr val="FFFFFF"/>
                  </a:solidFill>
                  <a:latin typeface="Montserrat"/>
                  <a:ea typeface="Montserrat"/>
                  <a:cs typeface="Montserrat"/>
                  <a:sym typeface="Montserrat"/>
                </a:rPr>
                <a:t>WELCOME TO AIM</a:t>
              </a:r>
              <a:endParaRPr/>
            </a:p>
          </p:txBody>
        </p:sp>
        <p:sp>
          <p:nvSpPr>
            <p:cNvPr id="198" name="Google Shape;198;p23"/>
            <p:cNvSpPr txBox="1"/>
            <p:nvPr/>
          </p:nvSpPr>
          <p:spPr>
            <a:xfrm>
              <a:off x="5868498" y="6652371"/>
              <a:ext cx="12644700" cy="13647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8200"/>
                <a:buFont typeface="Montserrat Medium"/>
                <a:buNone/>
              </a:pPr>
              <a:r>
                <a:rPr b="0" i="0" lang="en-US" sz="8200" u="none" cap="none" strike="noStrike">
                  <a:solidFill>
                    <a:srgbClr val="FFFFFF"/>
                  </a:solidFill>
                  <a:latin typeface="Montserrat Medium"/>
                  <a:ea typeface="Montserrat Medium"/>
                  <a:cs typeface="Montserrat Medium"/>
                  <a:sym typeface="Montserrat Medium"/>
                </a:rPr>
                <a:t>Into Our Future</a:t>
              </a:r>
              <a:endParaRPr/>
            </a:p>
          </p:txBody>
        </p:sp>
        <p:pic>
          <p:nvPicPr>
            <p:cNvPr descr="Picture 6" id="199" name="Google Shape;199;p23"/>
            <p:cNvPicPr preferRelativeResize="0"/>
            <p:nvPr/>
          </p:nvPicPr>
          <p:blipFill rotWithShape="1">
            <a:blip r:embed="rId4">
              <a:alphaModFix/>
            </a:blip>
            <a:srcRect b="4196" l="2229" r="0" t="0"/>
            <a:stretch/>
          </p:blipFill>
          <p:spPr>
            <a:xfrm>
              <a:off x="10025" y="4768625"/>
              <a:ext cx="23611451" cy="8974374"/>
            </a:xfrm>
            <a:prstGeom prst="rect">
              <a:avLst/>
            </a:prstGeom>
            <a:noFill/>
            <a:ln>
              <a:noFill/>
            </a:ln>
          </p:spPr>
        </p:pic>
        <p:pic>
          <p:nvPicPr>
            <p:cNvPr descr="Picture 8" id="200" name="Google Shape;200;p23"/>
            <p:cNvPicPr preferRelativeResize="0"/>
            <p:nvPr/>
          </p:nvPicPr>
          <p:blipFill rotWithShape="1">
            <a:blip r:embed="rId5">
              <a:alphaModFix/>
            </a:blip>
            <a:srcRect b="3609" l="64305" r="13730" t="3609"/>
            <a:stretch/>
          </p:blipFill>
          <p:spPr>
            <a:xfrm>
              <a:off x="16013250" y="-138"/>
              <a:ext cx="8370752" cy="13716001"/>
            </a:xfrm>
            <a:prstGeom prst="rect">
              <a:avLst/>
            </a:prstGeom>
            <a:noFill/>
            <a:ln>
              <a:noFill/>
            </a:ln>
          </p:spPr>
        </p:pic>
        <p:pic>
          <p:nvPicPr>
            <p:cNvPr descr="Image" id="201" name="Google Shape;201;p23"/>
            <p:cNvPicPr preferRelativeResize="0"/>
            <p:nvPr/>
          </p:nvPicPr>
          <p:blipFill rotWithShape="1">
            <a:blip r:embed="rId6">
              <a:alphaModFix/>
            </a:blip>
            <a:srcRect b="32856" l="6664" r="34519" t="33926"/>
            <a:stretch/>
          </p:blipFill>
          <p:spPr>
            <a:xfrm>
              <a:off x="0" y="-26875"/>
              <a:ext cx="24383999" cy="13769875"/>
            </a:xfrm>
            <a:prstGeom prst="rect">
              <a:avLst/>
            </a:prstGeom>
            <a:noFill/>
            <a:ln>
              <a:noFill/>
            </a:ln>
          </p:spPr>
        </p:pic>
        <p:pic>
          <p:nvPicPr>
            <p:cNvPr descr="Image" id="202" name="Google Shape;202;p23"/>
            <p:cNvPicPr preferRelativeResize="0"/>
            <p:nvPr/>
          </p:nvPicPr>
          <p:blipFill rotWithShape="1">
            <a:blip r:embed="rId7">
              <a:alphaModFix/>
            </a:blip>
            <a:srcRect b="0" l="0" r="37083" t="1807"/>
            <a:stretch/>
          </p:blipFill>
          <p:spPr>
            <a:xfrm>
              <a:off x="16742575" y="-26875"/>
              <a:ext cx="7641423" cy="12031551"/>
            </a:xfrm>
            <a:prstGeom prst="rect">
              <a:avLst/>
            </a:prstGeom>
            <a:noFill/>
            <a:ln>
              <a:noFill/>
            </a:ln>
          </p:spPr>
        </p:pic>
        <p:sp>
          <p:nvSpPr>
            <p:cNvPr id="203" name="Google Shape;203;p23"/>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grpSp>
      <p:sp>
        <p:nvSpPr>
          <p:cNvPr id="204" name="Google Shape;204;p23"/>
          <p:cNvSpPr txBox="1"/>
          <p:nvPr/>
        </p:nvSpPr>
        <p:spPr>
          <a:xfrm>
            <a:off x="311700" y="1238286"/>
            <a:ext cx="21577200" cy="19455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chemeClr val="lt1"/>
                </a:solidFill>
              </a:rPr>
              <a:t>Trust is part of the digital journey</a:t>
            </a:r>
            <a:endParaRPr sz="9600">
              <a:solidFill>
                <a:srgbClr val="EDEDED"/>
              </a:solidFill>
            </a:endParaRPr>
          </a:p>
        </p:txBody>
      </p:sp>
      <p:sp>
        <p:nvSpPr>
          <p:cNvPr id="205" name="Google Shape;205;p23"/>
          <p:cNvSpPr txBox="1"/>
          <p:nvPr/>
        </p:nvSpPr>
        <p:spPr>
          <a:xfrm>
            <a:off x="311700" y="497369"/>
            <a:ext cx="21349200" cy="1021800"/>
          </a:xfrm>
          <a:prstGeom prst="rect">
            <a:avLst/>
          </a:prstGeom>
          <a:noFill/>
          <a:ln>
            <a:noFill/>
          </a:ln>
        </p:spPr>
        <p:txBody>
          <a:bodyPr anchorCtr="0" anchor="t" bIns="231525" lIns="231525" spcFirstLastPara="1" rIns="231525" wrap="square" tIns="231525">
            <a:spAutoFit/>
          </a:bodyPr>
          <a:lstStyle/>
          <a:p>
            <a:pPr indent="0" lvl="0" marL="0" rtl="0" algn="l">
              <a:lnSpc>
                <a:spcPct val="115000"/>
              </a:lnSpc>
              <a:spcBef>
                <a:spcPts val="0"/>
              </a:spcBef>
              <a:spcAft>
                <a:spcPts val="3039"/>
              </a:spcAft>
              <a:buNone/>
            </a:pPr>
            <a:r>
              <a:rPr b="1" lang="en-US" sz="3600">
                <a:solidFill>
                  <a:srgbClr val="F58B32"/>
                </a:solidFill>
              </a:rPr>
              <a:t>LLM AS THE NEW OS</a:t>
            </a:r>
            <a:endParaRPr b="1" sz="3600">
              <a:solidFill>
                <a:srgbClr val="F58B32"/>
              </a:solidFill>
            </a:endParaRPr>
          </a:p>
        </p:txBody>
      </p:sp>
      <p:cxnSp>
        <p:nvCxnSpPr>
          <p:cNvPr id="206" name="Google Shape;206;p23"/>
          <p:cNvCxnSpPr/>
          <p:nvPr/>
        </p:nvCxnSpPr>
        <p:spPr>
          <a:xfrm>
            <a:off x="467392" y="3554049"/>
            <a:ext cx="23449200" cy="0"/>
          </a:xfrm>
          <a:prstGeom prst="straightConnector1">
            <a:avLst/>
          </a:prstGeom>
          <a:noFill/>
          <a:ln cap="flat" cmpd="sng" w="28575">
            <a:solidFill>
              <a:schemeClr val="lt1"/>
            </a:solidFill>
            <a:prstDash val="solid"/>
            <a:round/>
            <a:headEnd len="med" w="med" type="none"/>
            <a:tailEnd len="med" w="med" type="none"/>
          </a:ln>
        </p:spPr>
      </p:cxnSp>
      <p:sp>
        <p:nvSpPr>
          <p:cNvPr id="207" name="Google Shape;207;p23"/>
          <p:cNvSpPr txBox="1"/>
          <p:nvPr/>
        </p:nvSpPr>
        <p:spPr>
          <a:xfrm>
            <a:off x="9807175" y="4519950"/>
            <a:ext cx="8439900" cy="3279900"/>
          </a:xfrm>
          <a:prstGeom prst="rect">
            <a:avLst/>
          </a:prstGeom>
          <a:noFill/>
          <a:ln>
            <a:noFill/>
          </a:ln>
        </p:spPr>
        <p:txBody>
          <a:bodyPr anchorCtr="0" anchor="t" bIns="252150" lIns="252150" spcFirstLastPara="1" rIns="252150" wrap="square" tIns="252150">
            <a:spAutoFit/>
          </a:bodyPr>
          <a:lstStyle/>
          <a:p>
            <a:pPr indent="0" lvl="0" marL="0" rtl="0" algn="l">
              <a:lnSpc>
                <a:spcPct val="100000"/>
              </a:lnSpc>
              <a:spcBef>
                <a:spcPts val="0"/>
              </a:spcBef>
              <a:spcAft>
                <a:spcPts val="3309"/>
              </a:spcAft>
              <a:buNone/>
            </a:pPr>
            <a:r>
              <a:rPr lang="en-US" sz="6000">
                <a:solidFill>
                  <a:schemeClr val="lt1"/>
                </a:solidFill>
              </a:rPr>
              <a:t>faster application processing (apply to approve)</a:t>
            </a:r>
            <a:endParaRPr sz="6000">
              <a:solidFill>
                <a:schemeClr val="lt1"/>
              </a:solidFill>
            </a:endParaRPr>
          </a:p>
        </p:txBody>
      </p:sp>
      <p:sp>
        <p:nvSpPr>
          <p:cNvPr id="208" name="Google Shape;208;p23"/>
          <p:cNvSpPr txBox="1"/>
          <p:nvPr/>
        </p:nvSpPr>
        <p:spPr>
          <a:xfrm>
            <a:off x="311751" y="3326775"/>
            <a:ext cx="12894900" cy="51270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30000">
                <a:solidFill>
                  <a:srgbClr val="FF9300"/>
                </a:solidFill>
              </a:rPr>
              <a:t>-</a:t>
            </a:r>
            <a:r>
              <a:rPr lang="en-US" sz="30000">
                <a:solidFill>
                  <a:schemeClr val="lt1"/>
                </a:solidFill>
              </a:rPr>
              <a:t>50%</a:t>
            </a:r>
            <a:endParaRPr sz="30000">
              <a:solidFill>
                <a:schemeClr val="lt1"/>
              </a:solidFill>
            </a:endParaRPr>
          </a:p>
        </p:txBody>
      </p:sp>
      <p:cxnSp>
        <p:nvCxnSpPr>
          <p:cNvPr id="209" name="Google Shape;209;p23"/>
          <p:cNvCxnSpPr/>
          <p:nvPr/>
        </p:nvCxnSpPr>
        <p:spPr>
          <a:xfrm>
            <a:off x="467392" y="8306825"/>
            <a:ext cx="23449200" cy="0"/>
          </a:xfrm>
          <a:prstGeom prst="straightConnector1">
            <a:avLst/>
          </a:prstGeom>
          <a:noFill/>
          <a:ln cap="flat" cmpd="sng" w="28575">
            <a:solidFill>
              <a:schemeClr val="lt1"/>
            </a:solidFill>
            <a:prstDash val="solid"/>
            <a:round/>
            <a:headEnd len="med" w="med" type="none"/>
            <a:tailEnd len="med" w="med" type="none"/>
          </a:ln>
        </p:spPr>
      </p:cxnSp>
      <p:pic>
        <p:nvPicPr>
          <p:cNvPr id="210" name="Google Shape;210;p23"/>
          <p:cNvPicPr preferRelativeResize="0"/>
          <p:nvPr/>
        </p:nvPicPr>
        <p:blipFill>
          <a:blip r:embed="rId8">
            <a:alphaModFix/>
          </a:blip>
          <a:stretch>
            <a:fillRect/>
          </a:stretch>
        </p:blipFill>
        <p:spPr>
          <a:xfrm>
            <a:off x="18247075" y="6375176"/>
            <a:ext cx="5517125" cy="11529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14" name="Shape 214"/>
        <p:cNvGrpSpPr/>
        <p:nvPr/>
      </p:nvGrpSpPr>
      <p:grpSpPr>
        <a:xfrm>
          <a:off x="0" y="0"/>
          <a:ext cx="0" cy="0"/>
          <a:chOff x="0" y="0"/>
          <a:chExt cx="0" cy="0"/>
        </a:xfrm>
      </p:grpSpPr>
      <p:pic>
        <p:nvPicPr>
          <p:cNvPr descr="Image" id="215" name="Google Shape;215;p24"/>
          <p:cNvPicPr preferRelativeResize="0"/>
          <p:nvPr/>
        </p:nvPicPr>
        <p:blipFill rotWithShape="1">
          <a:blip r:embed="rId3">
            <a:alphaModFix/>
          </a:blip>
          <a:srcRect b="0" l="0" r="37083" t="0"/>
          <a:stretch/>
        </p:blipFill>
        <p:spPr>
          <a:xfrm>
            <a:off x="16742576" y="-248750"/>
            <a:ext cx="7641423" cy="12253402"/>
          </a:xfrm>
          <a:prstGeom prst="rect">
            <a:avLst/>
          </a:prstGeom>
          <a:noFill/>
          <a:ln>
            <a:noFill/>
          </a:ln>
        </p:spPr>
      </p:pic>
      <p:sp>
        <p:nvSpPr>
          <p:cNvPr id="216" name="Google Shape;216;p24"/>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sp>
        <p:nvSpPr>
          <p:cNvPr id="217" name="Google Shape;217;p24"/>
          <p:cNvSpPr txBox="1"/>
          <p:nvPr/>
        </p:nvSpPr>
        <p:spPr>
          <a:xfrm>
            <a:off x="311700" y="1238286"/>
            <a:ext cx="21577200" cy="19455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rgbClr val="EDEDED"/>
                </a:solidFill>
              </a:rPr>
              <a:t>Protects the business and experience</a:t>
            </a:r>
            <a:endParaRPr sz="9600">
              <a:solidFill>
                <a:srgbClr val="EDEDED"/>
              </a:solidFill>
            </a:endParaRPr>
          </a:p>
        </p:txBody>
      </p:sp>
      <p:sp>
        <p:nvSpPr>
          <p:cNvPr id="218" name="Google Shape;218;p24"/>
          <p:cNvSpPr txBox="1"/>
          <p:nvPr/>
        </p:nvSpPr>
        <p:spPr>
          <a:xfrm>
            <a:off x="311700" y="497369"/>
            <a:ext cx="21349200" cy="1021800"/>
          </a:xfrm>
          <a:prstGeom prst="rect">
            <a:avLst/>
          </a:prstGeom>
          <a:noFill/>
          <a:ln>
            <a:noFill/>
          </a:ln>
        </p:spPr>
        <p:txBody>
          <a:bodyPr anchorCtr="0" anchor="t" bIns="231525" lIns="231525" spcFirstLastPara="1" rIns="231525" wrap="square" tIns="231525">
            <a:spAutoFit/>
          </a:bodyPr>
          <a:lstStyle/>
          <a:p>
            <a:pPr indent="0" lvl="0" marL="0" rtl="0" algn="l">
              <a:lnSpc>
                <a:spcPct val="115000"/>
              </a:lnSpc>
              <a:spcBef>
                <a:spcPts val="0"/>
              </a:spcBef>
              <a:spcAft>
                <a:spcPts val="3039"/>
              </a:spcAft>
              <a:buNone/>
            </a:pPr>
            <a:r>
              <a:rPr b="1" lang="en-US" sz="3600">
                <a:solidFill>
                  <a:srgbClr val="F58B32"/>
                </a:solidFill>
              </a:rPr>
              <a:t>LLM AS THE NEW OS</a:t>
            </a:r>
            <a:endParaRPr b="1" sz="3600">
              <a:solidFill>
                <a:srgbClr val="F58B32"/>
              </a:solidFill>
            </a:endParaRPr>
          </a:p>
        </p:txBody>
      </p:sp>
      <p:sp>
        <p:nvSpPr>
          <p:cNvPr id="219" name="Google Shape;219;p24"/>
          <p:cNvSpPr txBox="1"/>
          <p:nvPr/>
        </p:nvSpPr>
        <p:spPr>
          <a:xfrm>
            <a:off x="311750" y="4045625"/>
            <a:ext cx="11880300" cy="1432800"/>
          </a:xfrm>
          <a:prstGeom prst="rect">
            <a:avLst/>
          </a:prstGeom>
          <a:noFill/>
          <a:ln>
            <a:noFill/>
          </a:ln>
        </p:spPr>
        <p:txBody>
          <a:bodyPr anchorCtr="0" anchor="t" bIns="252150" lIns="252150" spcFirstLastPara="1" rIns="252150" wrap="square" tIns="252150">
            <a:spAutoFit/>
          </a:bodyPr>
          <a:lstStyle/>
          <a:p>
            <a:pPr indent="0" lvl="0" marL="0" rtl="0" algn="l">
              <a:lnSpc>
                <a:spcPct val="115000"/>
              </a:lnSpc>
              <a:spcBef>
                <a:spcPts val="0"/>
              </a:spcBef>
              <a:spcAft>
                <a:spcPts val="3309"/>
              </a:spcAft>
              <a:buNone/>
            </a:pPr>
            <a:r>
              <a:rPr lang="en-US" sz="6000">
                <a:solidFill>
                  <a:schemeClr val="lt1"/>
                </a:solidFill>
              </a:rPr>
              <a:t>Application decisions speed</a:t>
            </a:r>
            <a:endParaRPr sz="6000">
              <a:solidFill>
                <a:schemeClr val="lt1"/>
              </a:solidFill>
            </a:endParaRPr>
          </a:p>
        </p:txBody>
      </p:sp>
      <p:sp>
        <p:nvSpPr>
          <p:cNvPr id="220" name="Google Shape;220;p24"/>
          <p:cNvSpPr txBox="1"/>
          <p:nvPr/>
        </p:nvSpPr>
        <p:spPr>
          <a:xfrm>
            <a:off x="311738" y="5865454"/>
            <a:ext cx="11712300" cy="43575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18000">
                <a:solidFill>
                  <a:srgbClr val="FF9300"/>
                </a:solidFill>
              </a:rPr>
              <a:t>+</a:t>
            </a:r>
            <a:r>
              <a:rPr lang="en-US" sz="25000">
                <a:solidFill>
                  <a:schemeClr val="lt1"/>
                </a:solidFill>
              </a:rPr>
              <a:t>70</a:t>
            </a:r>
            <a:r>
              <a:rPr lang="en-US" sz="25000">
                <a:solidFill>
                  <a:schemeClr val="lt1"/>
                </a:solidFill>
              </a:rPr>
              <a:t>%</a:t>
            </a:r>
            <a:endParaRPr sz="25000">
              <a:solidFill>
                <a:schemeClr val="lt1"/>
              </a:solidFill>
            </a:endParaRPr>
          </a:p>
        </p:txBody>
      </p:sp>
      <p:cxnSp>
        <p:nvCxnSpPr>
          <p:cNvPr id="221" name="Google Shape;221;p24"/>
          <p:cNvCxnSpPr/>
          <p:nvPr/>
        </p:nvCxnSpPr>
        <p:spPr>
          <a:xfrm>
            <a:off x="4720242" y="-777345"/>
            <a:ext cx="4112100" cy="0"/>
          </a:xfrm>
          <a:prstGeom prst="straightConnector1">
            <a:avLst/>
          </a:prstGeom>
          <a:noFill/>
          <a:ln cap="flat" cmpd="sng" w="9525">
            <a:solidFill>
              <a:srgbClr val="2C2C2C"/>
            </a:solidFill>
            <a:prstDash val="solid"/>
            <a:round/>
            <a:headEnd len="med" w="med" type="none"/>
            <a:tailEnd len="med" w="med" type="none"/>
          </a:ln>
        </p:spPr>
      </p:cxnSp>
      <p:cxnSp>
        <p:nvCxnSpPr>
          <p:cNvPr id="222" name="Google Shape;222;p24"/>
          <p:cNvCxnSpPr/>
          <p:nvPr/>
        </p:nvCxnSpPr>
        <p:spPr>
          <a:xfrm>
            <a:off x="467392" y="3554049"/>
            <a:ext cx="23449200" cy="0"/>
          </a:xfrm>
          <a:prstGeom prst="straightConnector1">
            <a:avLst/>
          </a:prstGeom>
          <a:noFill/>
          <a:ln cap="flat" cmpd="sng" w="28575">
            <a:solidFill>
              <a:schemeClr val="lt1"/>
            </a:solidFill>
            <a:prstDash val="solid"/>
            <a:round/>
            <a:headEnd len="med" w="med" type="none"/>
            <a:tailEnd len="med" w="med" type="none"/>
          </a:ln>
        </p:spPr>
      </p:cxnSp>
      <p:pic>
        <p:nvPicPr>
          <p:cNvPr id="223" name="Google Shape;223;p24"/>
          <p:cNvPicPr preferRelativeResize="0"/>
          <p:nvPr/>
        </p:nvPicPr>
        <p:blipFill>
          <a:blip r:embed="rId4">
            <a:alphaModFix/>
          </a:blip>
          <a:stretch>
            <a:fillRect/>
          </a:stretch>
        </p:blipFill>
        <p:spPr>
          <a:xfrm>
            <a:off x="22492800" y="1462932"/>
            <a:ext cx="1271401" cy="1247204"/>
          </a:xfrm>
          <a:prstGeom prst="rect">
            <a:avLst/>
          </a:prstGeom>
          <a:noFill/>
          <a:ln>
            <a:noFill/>
          </a:ln>
        </p:spPr>
      </p:pic>
      <p:cxnSp>
        <p:nvCxnSpPr>
          <p:cNvPr id="224" name="Google Shape;224;p24"/>
          <p:cNvCxnSpPr/>
          <p:nvPr/>
        </p:nvCxnSpPr>
        <p:spPr>
          <a:xfrm>
            <a:off x="467392" y="5951134"/>
            <a:ext cx="23449200" cy="0"/>
          </a:xfrm>
          <a:prstGeom prst="straightConnector1">
            <a:avLst/>
          </a:prstGeom>
          <a:noFill/>
          <a:ln cap="flat" cmpd="sng" w="19050">
            <a:solidFill>
              <a:srgbClr val="BCBEC0"/>
            </a:solidFill>
            <a:prstDash val="solid"/>
            <a:round/>
            <a:headEnd len="med" w="med" type="none"/>
            <a:tailEnd len="med" w="med" type="none"/>
          </a:ln>
        </p:spPr>
      </p:cxnSp>
      <p:cxnSp>
        <p:nvCxnSpPr>
          <p:cNvPr id="225" name="Google Shape;225;p24"/>
          <p:cNvCxnSpPr/>
          <p:nvPr/>
        </p:nvCxnSpPr>
        <p:spPr>
          <a:xfrm>
            <a:off x="467392" y="10139150"/>
            <a:ext cx="23449200" cy="0"/>
          </a:xfrm>
          <a:prstGeom prst="straightConnector1">
            <a:avLst/>
          </a:prstGeom>
          <a:noFill/>
          <a:ln cap="flat" cmpd="sng" w="28575">
            <a:solidFill>
              <a:schemeClr val="lt1"/>
            </a:solidFill>
            <a:prstDash val="solid"/>
            <a:round/>
            <a:headEnd len="med" w="med" type="none"/>
            <a:tailEnd len="med" w="med" type="none"/>
          </a:ln>
        </p:spPr>
      </p:cxnSp>
      <p:cxnSp>
        <p:nvCxnSpPr>
          <p:cNvPr id="226" name="Google Shape;226;p24"/>
          <p:cNvCxnSpPr/>
          <p:nvPr/>
        </p:nvCxnSpPr>
        <p:spPr>
          <a:xfrm>
            <a:off x="12192000" y="3918900"/>
            <a:ext cx="0" cy="5855400"/>
          </a:xfrm>
          <a:prstGeom prst="straightConnector1">
            <a:avLst/>
          </a:prstGeom>
          <a:noFill/>
          <a:ln cap="flat" cmpd="sng" w="28575">
            <a:solidFill>
              <a:schemeClr val="lt1"/>
            </a:solidFill>
            <a:prstDash val="solid"/>
            <a:round/>
            <a:headEnd len="med" w="med" type="none"/>
            <a:tailEnd len="med" w="med" type="none"/>
          </a:ln>
        </p:spPr>
      </p:cxnSp>
      <p:sp>
        <p:nvSpPr>
          <p:cNvPr id="227" name="Google Shape;227;p24"/>
          <p:cNvSpPr txBox="1"/>
          <p:nvPr/>
        </p:nvSpPr>
        <p:spPr>
          <a:xfrm>
            <a:off x="12649200" y="4045625"/>
            <a:ext cx="11267400" cy="1432800"/>
          </a:xfrm>
          <a:prstGeom prst="rect">
            <a:avLst/>
          </a:prstGeom>
          <a:noFill/>
          <a:ln>
            <a:noFill/>
          </a:ln>
        </p:spPr>
        <p:txBody>
          <a:bodyPr anchorCtr="0" anchor="t" bIns="252150" lIns="252150" spcFirstLastPara="1" rIns="252150" wrap="square" tIns="252150">
            <a:spAutoFit/>
          </a:bodyPr>
          <a:lstStyle/>
          <a:p>
            <a:pPr indent="0" lvl="0" marL="0" rtl="0" algn="l">
              <a:lnSpc>
                <a:spcPct val="115000"/>
              </a:lnSpc>
              <a:spcBef>
                <a:spcPts val="0"/>
              </a:spcBef>
              <a:spcAft>
                <a:spcPts val="3309"/>
              </a:spcAft>
              <a:buNone/>
            </a:pPr>
            <a:r>
              <a:rPr lang="en-US" sz="6000">
                <a:solidFill>
                  <a:schemeClr val="lt1"/>
                </a:solidFill>
              </a:rPr>
              <a:t>Online leasing experience</a:t>
            </a:r>
            <a:endParaRPr sz="6000">
              <a:solidFill>
                <a:schemeClr val="lt1"/>
              </a:solidFill>
            </a:endParaRPr>
          </a:p>
        </p:txBody>
      </p:sp>
      <p:sp>
        <p:nvSpPr>
          <p:cNvPr id="228" name="Google Shape;228;p24"/>
          <p:cNvSpPr txBox="1"/>
          <p:nvPr/>
        </p:nvSpPr>
        <p:spPr>
          <a:xfrm>
            <a:off x="12649188" y="5865454"/>
            <a:ext cx="11712300" cy="43575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25000">
                <a:solidFill>
                  <a:schemeClr val="lt1"/>
                </a:solidFill>
              </a:rPr>
              <a:t>96</a:t>
            </a:r>
            <a:r>
              <a:rPr lang="en-US" sz="25000">
                <a:solidFill>
                  <a:schemeClr val="lt1"/>
                </a:solidFill>
              </a:rPr>
              <a:t>%</a:t>
            </a:r>
            <a:endParaRPr sz="25000">
              <a:solidFill>
                <a:schemeClr val="lt1"/>
              </a:solidFill>
            </a:endParaRPr>
          </a:p>
        </p:txBody>
      </p:sp>
      <p:sp>
        <p:nvSpPr>
          <p:cNvPr id="229" name="Google Shape;229;p24"/>
          <p:cNvSpPr txBox="1"/>
          <p:nvPr/>
        </p:nvSpPr>
        <p:spPr>
          <a:xfrm>
            <a:off x="19469449" y="7619073"/>
            <a:ext cx="3863400" cy="1986900"/>
          </a:xfrm>
          <a:prstGeom prst="rect">
            <a:avLst/>
          </a:prstGeom>
          <a:noFill/>
          <a:ln>
            <a:noFill/>
          </a:ln>
        </p:spPr>
        <p:txBody>
          <a:bodyPr anchorCtr="0" anchor="t" bIns="252150" lIns="252150" spcFirstLastPara="1" rIns="252150" wrap="square" tIns="252150">
            <a:spAutoFit/>
          </a:bodyPr>
          <a:lstStyle/>
          <a:p>
            <a:pPr indent="0" lvl="0" marL="0" rtl="0" algn="l">
              <a:lnSpc>
                <a:spcPct val="100000"/>
              </a:lnSpc>
              <a:spcBef>
                <a:spcPts val="0"/>
              </a:spcBef>
              <a:spcAft>
                <a:spcPts val="3309"/>
              </a:spcAft>
              <a:buNone/>
            </a:pPr>
            <a:r>
              <a:rPr lang="en-US" sz="4800">
                <a:solidFill>
                  <a:schemeClr val="lt1"/>
                </a:solidFill>
              </a:rPr>
              <a:t>Positive user ratings</a:t>
            </a:r>
            <a:endParaRPr sz="4800">
              <a:solidFill>
                <a:schemeClr val="lt1"/>
              </a:solidFill>
            </a:endParaRPr>
          </a:p>
        </p:txBody>
      </p:sp>
      <p:sp>
        <p:nvSpPr>
          <p:cNvPr id="230" name="Google Shape;230;p24"/>
          <p:cNvSpPr txBox="1"/>
          <p:nvPr/>
        </p:nvSpPr>
        <p:spPr>
          <a:xfrm>
            <a:off x="8176200" y="7907599"/>
            <a:ext cx="4112100" cy="1740600"/>
          </a:xfrm>
          <a:prstGeom prst="rect">
            <a:avLst/>
          </a:prstGeom>
          <a:noFill/>
          <a:ln>
            <a:noFill/>
          </a:ln>
        </p:spPr>
        <p:txBody>
          <a:bodyPr anchorCtr="0" anchor="t" bIns="252150" lIns="252150" spcFirstLastPara="1" rIns="252150" wrap="square" tIns="252150">
            <a:spAutoFit/>
          </a:bodyPr>
          <a:lstStyle/>
          <a:p>
            <a:pPr indent="0" lvl="0" marL="0" rtl="0" algn="l">
              <a:lnSpc>
                <a:spcPct val="100000"/>
              </a:lnSpc>
              <a:spcBef>
                <a:spcPts val="0"/>
              </a:spcBef>
              <a:spcAft>
                <a:spcPts val="3309"/>
              </a:spcAft>
              <a:buNone/>
            </a:pPr>
            <a:r>
              <a:rPr lang="en-US" sz="4000">
                <a:solidFill>
                  <a:schemeClr val="lt1"/>
                </a:solidFill>
              </a:rPr>
              <a:t>with Funnel Online Leasing</a:t>
            </a:r>
            <a:endParaRPr sz="40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4" name="Shape 234"/>
        <p:cNvGrpSpPr/>
        <p:nvPr/>
      </p:nvGrpSpPr>
      <p:grpSpPr>
        <a:xfrm>
          <a:off x="0" y="0"/>
          <a:ext cx="0" cy="0"/>
          <a:chOff x="0" y="0"/>
          <a:chExt cx="0" cy="0"/>
        </a:xfrm>
      </p:grpSpPr>
      <p:sp>
        <p:nvSpPr>
          <p:cNvPr id="235" name="Google Shape;235;p25"/>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236" name="Google Shape;236;p25"/>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237" name="Google Shape;237;p25"/>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238" name="Google Shape;238;p25"/>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239" name="Google Shape;239;p25"/>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240" name="Google Shape;240;p25"/>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241" name="Google Shape;241;p25"/>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242" name="Google Shape;242;p25"/>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243" name="Google Shape;243;p25"/>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244" name="Google Shape;244;p25"/>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245" name="Google Shape;245;p25"/>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8B32"/>
        </a:solidFill>
      </p:bgPr>
    </p:bg>
    <p:spTree>
      <p:nvGrpSpPr>
        <p:cNvPr id="249" name="Shape 249"/>
        <p:cNvGrpSpPr/>
        <p:nvPr/>
      </p:nvGrpSpPr>
      <p:grpSpPr>
        <a:xfrm>
          <a:off x="0" y="0"/>
          <a:ext cx="0" cy="0"/>
          <a:chOff x="0" y="0"/>
          <a:chExt cx="0" cy="0"/>
        </a:xfrm>
      </p:grpSpPr>
      <p:pic>
        <p:nvPicPr>
          <p:cNvPr descr="Image" id="250" name="Google Shape;250;p26"/>
          <p:cNvPicPr preferRelativeResize="0"/>
          <p:nvPr/>
        </p:nvPicPr>
        <p:blipFill rotWithShape="1">
          <a:blip r:embed="rId3">
            <a:alphaModFix/>
          </a:blip>
          <a:srcRect b="0" l="0" r="0" t="0"/>
          <a:stretch/>
        </p:blipFill>
        <p:spPr>
          <a:xfrm>
            <a:off x="16742577" y="-248752"/>
            <a:ext cx="12145547" cy="12253415"/>
          </a:xfrm>
          <a:prstGeom prst="rect">
            <a:avLst/>
          </a:prstGeom>
          <a:noFill/>
          <a:ln>
            <a:noFill/>
          </a:ln>
        </p:spPr>
      </p:pic>
      <p:sp>
        <p:nvSpPr>
          <p:cNvPr id="251" name="Google Shape;251;p26"/>
          <p:cNvSpPr txBox="1"/>
          <p:nvPr/>
        </p:nvSpPr>
        <p:spPr>
          <a:xfrm>
            <a:off x="311700" y="1238286"/>
            <a:ext cx="21577200" cy="19455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chemeClr val="lt1"/>
                </a:solidFill>
              </a:rPr>
              <a:t>Giving teams a hand</a:t>
            </a:r>
            <a:endParaRPr sz="9600">
              <a:solidFill>
                <a:schemeClr val="lt1"/>
              </a:solidFill>
            </a:endParaRPr>
          </a:p>
        </p:txBody>
      </p:sp>
      <p:sp>
        <p:nvSpPr>
          <p:cNvPr id="252" name="Google Shape;252;p26"/>
          <p:cNvSpPr txBox="1"/>
          <p:nvPr/>
        </p:nvSpPr>
        <p:spPr>
          <a:xfrm>
            <a:off x="311700" y="497369"/>
            <a:ext cx="21349200" cy="1021800"/>
          </a:xfrm>
          <a:prstGeom prst="rect">
            <a:avLst/>
          </a:prstGeom>
          <a:noFill/>
          <a:ln>
            <a:noFill/>
          </a:ln>
        </p:spPr>
        <p:txBody>
          <a:bodyPr anchorCtr="0" anchor="t" bIns="231525" lIns="231525" spcFirstLastPara="1" rIns="231525" wrap="square" tIns="231525">
            <a:spAutoFit/>
          </a:bodyPr>
          <a:lstStyle/>
          <a:p>
            <a:pPr indent="0" lvl="0" marL="0" rtl="0" algn="l">
              <a:lnSpc>
                <a:spcPct val="115000"/>
              </a:lnSpc>
              <a:spcBef>
                <a:spcPts val="0"/>
              </a:spcBef>
              <a:spcAft>
                <a:spcPts val="3039"/>
              </a:spcAft>
              <a:buNone/>
            </a:pPr>
            <a:r>
              <a:rPr b="1" lang="en-US" sz="3600">
                <a:solidFill>
                  <a:srgbClr val="0F0F0F"/>
                </a:solidFill>
              </a:rPr>
              <a:t>LLM AS THE NEW OS</a:t>
            </a:r>
            <a:endParaRPr b="1" sz="3600">
              <a:solidFill>
                <a:srgbClr val="0F0F0F"/>
              </a:solidFill>
            </a:endParaRPr>
          </a:p>
        </p:txBody>
      </p:sp>
      <p:sp>
        <p:nvSpPr>
          <p:cNvPr id="253" name="Google Shape;253;p26"/>
          <p:cNvSpPr txBox="1"/>
          <p:nvPr/>
        </p:nvSpPr>
        <p:spPr>
          <a:xfrm>
            <a:off x="311750" y="4045625"/>
            <a:ext cx="11880300" cy="1432800"/>
          </a:xfrm>
          <a:prstGeom prst="rect">
            <a:avLst/>
          </a:prstGeom>
          <a:noFill/>
          <a:ln>
            <a:noFill/>
          </a:ln>
        </p:spPr>
        <p:txBody>
          <a:bodyPr anchorCtr="0" anchor="t" bIns="252150" lIns="252150" spcFirstLastPara="1" rIns="252150" wrap="square" tIns="252150">
            <a:spAutoFit/>
          </a:bodyPr>
          <a:lstStyle/>
          <a:p>
            <a:pPr indent="0" lvl="0" marL="0" rtl="0" algn="l">
              <a:lnSpc>
                <a:spcPct val="115000"/>
              </a:lnSpc>
              <a:spcBef>
                <a:spcPts val="0"/>
              </a:spcBef>
              <a:spcAft>
                <a:spcPts val="3309"/>
              </a:spcAft>
              <a:buNone/>
            </a:pPr>
            <a:r>
              <a:rPr lang="en-US" sz="6000">
                <a:solidFill>
                  <a:schemeClr val="lt1"/>
                </a:solidFill>
              </a:rPr>
              <a:t>AI tour bookings</a:t>
            </a:r>
            <a:endParaRPr sz="6000">
              <a:solidFill>
                <a:schemeClr val="lt1"/>
              </a:solidFill>
            </a:endParaRPr>
          </a:p>
        </p:txBody>
      </p:sp>
      <p:sp>
        <p:nvSpPr>
          <p:cNvPr id="254" name="Google Shape;254;p26"/>
          <p:cNvSpPr txBox="1"/>
          <p:nvPr/>
        </p:nvSpPr>
        <p:spPr>
          <a:xfrm>
            <a:off x="311738" y="5975327"/>
            <a:ext cx="11712300" cy="38187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21500">
                <a:solidFill>
                  <a:srgbClr val="0F0F0F"/>
                </a:solidFill>
              </a:rPr>
              <a:t>+</a:t>
            </a:r>
            <a:r>
              <a:rPr lang="en-US" sz="21500">
                <a:solidFill>
                  <a:schemeClr val="lt1"/>
                </a:solidFill>
              </a:rPr>
              <a:t>1,150</a:t>
            </a:r>
            <a:r>
              <a:rPr lang="en-US" sz="21500">
                <a:solidFill>
                  <a:schemeClr val="lt1"/>
                </a:solidFill>
              </a:rPr>
              <a:t>%</a:t>
            </a:r>
            <a:endParaRPr sz="21500">
              <a:solidFill>
                <a:schemeClr val="lt1"/>
              </a:solidFill>
            </a:endParaRPr>
          </a:p>
        </p:txBody>
      </p:sp>
      <p:cxnSp>
        <p:nvCxnSpPr>
          <p:cNvPr id="255" name="Google Shape;255;p26"/>
          <p:cNvCxnSpPr/>
          <p:nvPr/>
        </p:nvCxnSpPr>
        <p:spPr>
          <a:xfrm>
            <a:off x="467392" y="3554049"/>
            <a:ext cx="23449200" cy="0"/>
          </a:xfrm>
          <a:prstGeom prst="straightConnector1">
            <a:avLst/>
          </a:prstGeom>
          <a:noFill/>
          <a:ln cap="flat" cmpd="sng" w="28575">
            <a:solidFill>
              <a:srgbClr val="0F0F0F"/>
            </a:solidFill>
            <a:prstDash val="solid"/>
            <a:round/>
            <a:headEnd len="med" w="med" type="none"/>
            <a:tailEnd len="med" w="med" type="none"/>
          </a:ln>
        </p:spPr>
      </p:cxnSp>
      <p:pic>
        <p:nvPicPr>
          <p:cNvPr id="256" name="Google Shape;256;p26"/>
          <p:cNvPicPr preferRelativeResize="0"/>
          <p:nvPr/>
        </p:nvPicPr>
        <p:blipFill>
          <a:blip r:embed="rId4">
            <a:alphaModFix/>
          </a:blip>
          <a:stretch>
            <a:fillRect/>
          </a:stretch>
        </p:blipFill>
        <p:spPr>
          <a:xfrm>
            <a:off x="22492800" y="1462932"/>
            <a:ext cx="1271401" cy="1247204"/>
          </a:xfrm>
          <a:prstGeom prst="rect">
            <a:avLst/>
          </a:prstGeom>
          <a:noFill/>
          <a:ln>
            <a:noFill/>
          </a:ln>
        </p:spPr>
      </p:pic>
      <p:cxnSp>
        <p:nvCxnSpPr>
          <p:cNvPr id="257" name="Google Shape;257;p26"/>
          <p:cNvCxnSpPr/>
          <p:nvPr/>
        </p:nvCxnSpPr>
        <p:spPr>
          <a:xfrm>
            <a:off x="467392" y="5951134"/>
            <a:ext cx="23449200" cy="0"/>
          </a:xfrm>
          <a:prstGeom prst="straightConnector1">
            <a:avLst/>
          </a:prstGeom>
          <a:noFill/>
          <a:ln cap="flat" cmpd="sng" w="28575">
            <a:solidFill>
              <a:srgbClr val="666666"/>
            </a:solidFill>
            <a:prstDash val="solid"/>
            <a:round/>
            <a:headEnd len="med" w="med" type="none"/>
            <a:tailEnd len="med" w="med" type="none"/>
          </a:ln>
        </p:spPr>
      </p:cxnSp>
      <p:cxnSp>
        <p:nvCxnSpPr>
          <p:cNvPr id="258" name="Google Shape;258;p26"/>
          <p:cNvCxnSpPr/>
          <p:nvPr/>
        </p:nvCxnSpPr>
        <p:spPr>
          <a:xfrm>
            <a:off x="467392" y="9813100"/>
            <a:ext cx="23449200" cy="0"/>
          </a:xfrm>
          <a:prstGeom prst="straightConnector1">
            <a:avLst/>
          </a:prstGeom>
          <a:noFill/>
          <a:ln cap="flat" cmpd="sng" w="28575">
            <a:solidFill>
              <a:srgbClr val="0F0F0F"/>
            </a:solidFill>
            <a:prstDash val="solid"/>
            <a:round/>
            <a:headEnd len="med" w="med" type="none"/>
            <a:tailEnd len="med" w="med" type="none"/>
          </a:ln>
        </p:spPr>
      </p:cxnSp>
      <p:cxnSp>
        <p:nvCxnSpPr>
          <p:cNvPr id="259" name="Google Shape;259;p26"/>
          <p:cNvCxnSpPr/>
          <p:nvPr/>
        </p:nvCxnSpPr>
        <p:spPr>
          <a:xfrm>
            <a:off x="12192000" y="3918900"/>
            <a:ext cx="0" cy="5550600"/>
          </a:xfrm>
          <a:prstGeom prst="straightConnector1">
            <a:avLst/>
          </a:prstGeom>
          <a:noFill/>
          <a:ln cap="flat" cmpd="sng" w="28575">
            <a:solidFill>
              <a:srgbClr val="0F0F0F"/>
            </a:solidFill>
            <a:prstDash val="solid"/>
            <a:round/>
            <a:headEnd len="med" w="med" type="none"/>
            <a:tailEnd len="med" w="med" type="none"/>
          </a:ln>
        </p:spPr>
      </p:cxnSp>
      <p:sp>
        <p:nvSpPr>
          <p:cNvPr id="260" name="Google Shape;260;p26"/>
          <p:cNvSpPr txBox="1"/>
          <p:nvPr/>
        </p:nvSpPr>
        <p:spPr>
          <a:xfrm>
            <a:off x="12649200" y="3900856"/>
            <a:ext cx="11267400" cy="1839300"/>
          </a:xfrm>
          <a:prstGeom prst="rect">
            <a:avLst/>
          </a:prstGeom>
          <a:noFill/>
          <a:ln>
            <a:noFill/>
          </a:ln>
        </p:spPr>
        <p:txBody>
          <a:bodyPr anchorCtr="0" anchor="t" bIns="252150" lIns="252150" spcFirstLastPara="1" rIns="252150" wrap="square" tIns="252150">
            <a:spAutoFit/>
          </a:bodyPr>
          <a:lstStyle/>
          <a:p>
            <a:pPr indent="0" lvl="0" marL="0" rtl="0" algn="l">
              <a:lnSpc>
                <a:spcPct val="90000"/>
              </a:lnSpc>
              <a:spcBef>
                <a:spcPts val="0"/>
              </a:spcBef>
              <a:spcAft>
                <a:spcPts val="3309"/>
              </a:spcAft>
              <a:buNone/>
            </a:pPr>
            <a:r>
              <a:rPr lang="en-US" sz="4800">
                <a:solidFill>
                  <a:schemeClr val="lt1"/>
                </a:solidFill>
              </a:rPr>
              <a:t>Share of tours booked through a link sent via an </a:t>
            </a:r>
            <a:r>
              <a:rPr b="1" lang="en-US" sz="4800">
                <a:solidFill>
                  <a:schemeClr val="lt1"/>
                </a:solidFill>
              </a:rPr>
              <a:t>automated message</a:t>
            </a:r>
            <a:endParaRPr b="1" sz="4800">
              <a:solidFill>
                <a:schemeClr val="lt1"/>
              </a:solidFill>
            </a:endParaRPr>
          </a:p>
        </p:txBody>
      </p:sp>
      <p:sp>
        <p:nvSpPr>
          <p:cNvPr id="261" name="Google Shape;261;p26"/>
          <p:cNvSpPr txBox="1"/>
          <p:nvPr/>
        </p:nvSpPr>
        <p:spPr>
          <a:xfrm>
            <a:off x="12649188" y="5975327"/>
            <a:ext cx="11712300" cy="3818700"/>
          </a:xfrm>
          <a:prstGeom prst="rect">
            <a:avLst/>
          </a:prstGeom>
          <a:noFill/>
          <a:ln>
            <a:noFill/>
          </a:ln>
        </p:spPr>
        <p:txBody>
          <a:bodyPr anchorCtr="0" anchor="t" bIns="252150" lIns="252150" spcFirstLastPara="1" rIns="252150" wrap="square" tIns="252150">
            <a:spAutoFit/>
          </a:bodyPr>
          <a:lstStyle/>
          <a:p>
            <a:pPr indent="0" lvl="0" marL="0" rtl="0" algn="l">
              <a:spcBef>
                <a:spcPts val="0"/>
              </a:spcBef>
              <a:spcAft>
                <a:spcPts val="0"/>
              </a:spcAft>
              <a:buNone/>
            </a:pPr>
            <a:r>
              <a:rPr lang="en-US" sz="21500">
                <a:solidFill>
                  <a:srgbClr val="0F0F0F"/>
                </a:solidFill>
              </a:rPr>
              <a:t>+</a:t>
            </a:r>
            <a:r>
              <a:rPr lang="en-US" sz="21500">
                <a:solidFill>
                  <a:schemeClr val="lt1"/>
                </a:solidFill>
              </a:rPr>
              <a:t>109</a:t>
            </a:r>
            <a:r>
              <a:rPr lang="en-US" sz="21500">
                <a:solidFill>
                  <a:schemeClr val="lt1"/>
                </a:solidFill>
              </a:rPr>
              <a:t>%</a:t>
            </a:r>
            <a:endParaRPr sz="21500">
              <a:solidFill>
                <a:schemeClr val="lt1"/>
              </a:solidFill>
            </a:endParaRPr>
          </a:p>
        </p:txBody>
      </p:sp>
      <p:sp>
        <p:nvSpPr>
          <p:cNvPr id="262" name="Google Shape;262;p26"/>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66" name="Shape 266"/>
        <p:cNvGrpSpPr/>
        <p:nvPr/>
      </p:nvGrpSpPr>
      <p:grpSpPr>
        <a:xfrm>
          <a:off x="0" y="0"/>
          <a:ext cx="0" cy="0"/>
          <a:chOff x="0" y="0"/>
          <a:chExt cx="0" cy="0"/>
        </a:xfrm>
      </p:grpSpPr>
      <p:sp>
        <p:nvSpPr>
          <p:cNvPr id="267" name="Google Shape;267;p27"/>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268" name="Google Shape;268;p27"/>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269" name="Google Shape;269;p27"/>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270" name="Google Shape;270;p27"/>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271" name="Google Shape;271;p27"/>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272" name="Google Shape;272;p27"/>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273" name="Google Shape;273;p27"/>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274" name="Google Shape;274;p27"/>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275" name="Google Shape;275;p27"/>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276" name="Google Shape;276;p27"/>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277" name="Google Shape;277;p27"/>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81" name="Shape 281"/>
        <p:cNvGrpSpPr/>
        <p:nvPr/>
      </p:nvGrpSpPr>
      <p:grpSpPr>
        <a:xfrm>
          <a:off x="0" y="0"/>
          <a:ext cx="0" cy="0"/>
          <a:chOff x="0" y="0"/>
          <a:chExt cx="0" cy="0"/>
        </a:xfrm>
      </p:grpSpPr>
      <p:sp>
        <p:nvSpPr>
          <p:cNvPr id="282" name="Google Shape;282;p28"/>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283" name="Google Shape;283;p28"/>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284" name="Google Shape;284;p28"/>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285" name="Google Shape;285;p28"/>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286" name="Google Shape;286;p28"/>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287" name="Google Shape;287;p28"/>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288" name="Google Shape;288;p28"/>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289" name="Google Shape;289;p28"/>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290" name="Google Shape;290;p28"/>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291" name="Google Shape;291;p28"/>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292" name="Google Shape;292;p28"/>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96" name="Shape 296"/>
        <p:cNvGrpSpPr/>
        <p:nvPr/>
      </p:nvGrpSpPr>
      <p:grpSpPr>
        <a:xfrm>
          <a:off x="0" y="0"/>
          <a:ext cx="0" cy="0"/>
          <a:chOff x="0" y="0"/>
          <a:chExt cx="0" cy="0"/>
        </a:xfrm>
      </p:grpSpPr>
      <p:sp>
        <p:nvSpPr>
          <p:cNvPr id="297" name="Google Shape;297;p29"/>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298" name="Google Shape;298;p29"/>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299" name="Google Shape;299;p29"/>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300" name="Google Shape;300;p29"/>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301" name="Google Shape;301;p29"/>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302" name="Google Shape;302;p29"/>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303" name="Google Shape;303;p29"/>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304" name="Google Shape;304;p29"/>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305" name="Google Shape;305;p29"/>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306" name="Google Shape;306;p29"/>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307" name="Google Shape;307;p29"/>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11" name="Shape 311"/>
        <p:cNvGrpSpPr/>
        <p:nvPr/>
      </p:nvGrpSpPr>
      <p:grpSpPr>
        <a:xfrm>
          <a:off x="0" y="0"/>
          <a:ext cx="0" cy="0"/>
          <a:chOff x="0" y="0"/>
          <a:chExt cx="0" cy="0"/>
        </a:xfrm>
      </p:grpSpPr>
      <p:sp>
        <p:nvSpPr>
          <p:cNvPr id="312" name="Google Shape;312;p30"/>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pic>
        <p:nvPicPr>
          <p:cNvPr descr="Image" id="313" name="Google Shape;313;p30"/>
          <p:cNvPicPr preferRelativeResize="0"/>
          <p:nvPr/>
        </p:nvPicPr>
        <p:blipFill rotWithShape="1">
          <a:blip r:embed="rId3">
            <a:alphaModFix/>
          </a:blip>
          <a:srcRect b="0" l="0" r="37083" t="0"/>
          <a:stretch/>
        </p:blipFill>
        <p:spPr>
          <a:xfrm>
            <a:off x="16742575" y="-248750"/>
            <a:ext cx="7641423" cy="12253402"/>
          </a:xfrm>
          <a:prstGeom prst="rect">
            <a:avLst/>
          </a:prstGeom>
          <a:noFill/>
          <a:ln>
            <a:noFill/>
          </a:ln>
        </p:spPr>
      </p:pic>
      <p:sp>
        <p:nvSpPr>
          <p:cNvPr id="314" name="Google Shape;314;p30"/>
          <p:cNvSpPr txBox="1"/>
          <p:nvPr/>
        </p:nvSpPr>
        <p:spPr>
          <a:xfrm>
            <a:off x="3309999" y="8405775"/>
            <a:ext cx="558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Tyler Christiansen</a:t>
            </a:r>
            <a:endParaRPr/>
          </a:p>
        </p:txBody>
      </p:sp>
      <p:sp>
        <p:nvSpPr>
          <p:cNvPr id="315" name="Google Shape;315;p30"/>
          <p:cNvSpPr txBox="1"/>
          <p:nvPr/>
        </p:nvSpPr>
        <p:spPr>
          <a:xfrm>
            <a:off x="4682272" y="9210025"/>
            <a:ext cx="28371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CEO, Funnel</a:t>
            </a:r>
            <a:endParaRPr/>
          </a:p>
        </p:txBody>
      </p:sp>
      <p:sp>
        <p:nvSpPr>
          <p:cNvPr id="316" name="Google Shape;316;p30"/>
          <p:cNvSpPr txBox="1"/>
          <p:nvPr/>
        </p:nvSpPr>
        <p:spPr>
          <a:xfrm>
            <a:off x="9674775" y="8405775"/>
            <a:ext cx="50343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Christi Weinstein</a:t>
            </a:r>
            <a:endParaRPr/>
          </a:p>
        </p:txBody>
      </p:sp>
      <p:sp>
        <p:nvSpPr>
          <p:cNvPr id="317" name="Google Shape;317;p30"/>
          <p:cNvSpPr txBox="1"/>
          <p:nvPr/>
        </p:nvSpPr>
        <p:spPr>
          <a:xfrm>
            <a:off x="10479722" y="9210025"/>
            <a:ext cx="3424500" cy="4752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COO, BH</a:t>
            </a:r>
            <a:endParaRPr sz="3200">
              <a:solidFill>
                <a:srgbClr val="F58B32"/>
              </a:solidFill>
            </a:endParaRPr>
          </a:p>
        </p:txBody>
      </p:sp>
      <p:sp>
        <p:nvSpPr>
          <p:cNvPr id="318" name="Google Shape;318;p30"/>
          <p:cNvSpPr txBox="1"/>
          <p:nvPr/>
        </p:nvSpPr>
        <p:spPr>
          <a:xfrm>
            <a:off x="15640050" y="8342275"/>
            <a:ext cx="5371500" cy="718200"/>
          </a:xfrm>
          <a:prstGeom prst="rect">
            <a:avLst/>
          </a:prstGeom>
          <a:noFill/>
          <a:ln>
            <a:noFill/>
          </a:ln>
        </p:spPr>
        <p:txBody>
          <a:bodyPr anchorCtr="0" anchor="t" bIns="50800" lIns="50800" spcFirstLastPara="1" rIns="50800" wrap="square" tIns="50800">
            <a:spAutoFit/>
          </a:bodyPr>
          <a:lstStyle/>
          <a:p>
            <a:pPr indent="0" lvl="0" marL="0" marR="0" rtl="0" algn="ctr">
              <a:lnSpc>
                <a:spcPct val="80000"/>
              </a:lnSpc>
              <a:spcBef>
                <a:spcPts val="0"/>
              </a:spcBef>
              <a:spcAft>
                <a:spcPts val="0"/>
              </a:spcAft>
              <a:buClr>
                <a:srgbClr val="FFFFFF"/>
              </a:buClr>
              <a:buSzPts val="5000"/>
              <a:buFont typeface="Arial"/>
              <a:buNone/>
            </a:pPr>
            <a:r>
              <a:rPr lang="en-US" sz="5000">
                <a:solidFill>
                  <a:srgbClr val="FFFFFF"/>
                </a:solidFill>
              </a:rPr>
              <a:t>Michelle Moriello</a:t>
            </a:r>
            <a:endParaRPr/>
          </a:p>
        </p:txBody>
      </p:sp>
      <p:sp>
        <p:nvSpPr>
          <p:cNvPr id="319" name="Google Shape;319;p30"/>
          <p:cNvSpPr txBox="1"/>
          <p:nvPr/>
        </p:nvSpPr>
        <p:spPr>
          <a:xfrm>
            <a:off x="15917547" y="9146525"/>
            <a:ext cx="4816800" cy="869100"/>
          </a:xfrm>
          <a:prstGeom prst="rect">
            <a:avLst/>
          </a:prstGeom>
          <a:noFill/>
          <a:ln>
            <a:noFill/>
          </a:ln>
        </p:spPr>
        <p:txBody>
          <a:bodyPr anchorCtr="0" anchor="ctr" bIns="40125" lIns="40125" spcFirstLastPara="1" rIns="40125" wrap="square" tIns="40125">
            <a:spAutoFit/>
          </a:bodyPr>
          <a:lstStyle/>
          <a:p>
            <a:pPr indent="0" lvl="0" marL="0" marR="0" rtl="0" algn="ctr">
              <a:lnSpc>
                <a:spcPct val="80000"/>
              </a:lnSpc>
              <a:spcBef>
                <a:spcPts val="0"/>
              </a:spcBef>
              <a:spcAft>
                <a:spcPts val="0"/>
              </a:spcAft>
              <a:buClr>
                <a:srgbClr val="F58B32"/>
              </a:buClr>
              <a:buSzPts val="3200"/>
              <a:buFont typeface="Arial"/>
              <a:buNone/>
            </a:pPr>
            <a:r>
              <a:rPr lang="en-US" sz="3200">
                <a:solidFill>
                  <a:srgbClr val="F58B32"/>
                </a:solidFill>
              </a:rPr>
              <a:t>VP, Marketing</a:t>
            </a:r>
            <a:br>
              <a:rPr lang="en-US" sz="3200">
                <a:solidFill>
                  <a:srgbClr val="F58B32"/>
                </a:solidFill>
              </a:rPr>
            </a:br>
            <a:r>
              <a:rPr lang="en-US" sz="3200">
                <a:solidFill>
                  <a:srgbClr val="F58B32"/>
                </a:solidFill>
              </a:rPr>
              <a:t>Windsor Communities</a:t>
            </a:r>
            <a:endParaRPr/>
          </a:p>
        </p:txBody>
      </p:sp>
      <p:pic>
        <p:nvPicPr>
          <p:cNvPr id="320" name="Google Shape;320;p30"/>
          <p:cNvPicPr preferRelativeResize="0"/>
          <p:nvPr/>
        </p:nvPicPr>
        <p:blipFill rotWithShape="1">
          <a:blip r:embed="rId4">
            <a:alphaModFix/>
          </a:blip>
          <a:srcRect b="19312" l="12139" r="9894" t="2721"/>
          <a:stretch/>
        </p:blipFill>
        <p:spPr>
          <a:xfrm>
            <a:off x="10097950" y="3848525"/>
            <a:ext cx="4187950" cy="4188725"/>
          </a:xfrm>
          <a:prstGeom prst="rect">
            <a:avLst/>
          </a:prstGeom>
          <a:solidFill>
            <a:srgbClr val="FFFFFF"/>
          </a:solidFill>
          <a:ln>
            <a:noFill/>
          </a:ln>
        </p:spPr>
      </p:pic>
      <p:pic>
        <p:nvPicPr>
          <p:cNvPr id="321" name="Google Shape;321;p30"/>
          <p:cNvPicPr preferRelativeResize="0"/>
          <p:nvPr/>
        </p:nvPicPr>
        <p:blipFill>
          <a:blip r:embed="rId5">
            <a:alphaModFix/>
          </a:blip>
          <a:stretch>
            <a:fillRect/>
          </a:stretch>
        </p:blipFill>
        <p:spPr>
          <a:xfrm>
            <a:off x="4006850" y="3848913"/>
            <a:ext cx="4187951" cy="4187951"/>
          </a:xfrm>
          <a:prstGeom prst="rect">
            <a:avLst/>
          </a:prstGeom>
          <a:solidFill>
            <a:srgbClr val="FFFFFF"/>
          </a:solidFill>
          <a:ln>
            <a:noFill/>
          </a:ln>
        </p:spPr>
      </p:pic>
      <p:pic>
        <p:nvPicPr>
          <p:cNvPr id="322" name="Google Shape;322;p30"/>
          <p:cNvPicPr preferRelativeResize="0"/>
          <p:nvPr/>
        </p:nvPicPr>
        <p:blipFill>
          <a:blip r:embed="rId6">
            <a:alphaModFix/>
          </a:blip>
          <a:stretch>
            <a:fillRect/>
          </a:stretch>
        </p:blipFill>
        <p:spPr>
          <a:xfrm>
            <a:off x="16231975" y="3848913"/>
            <a:ext cx="4187951" cy="41879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6" name="Shape 326"/>
        <p:cNvGrpSpPr/>
        <p:nvPr/>
      </p:nvGrpSpPr>
      <p:grpSpPr>
        <a:xfrm>
          <a:off x="0" y="0"/>
          <a:ext cx="0" cy="0"/>
          <a:chOff x="0" y="0"/>
          <a:chExt cx="0" cy="0"/>
        </a:xfrm>
      </p:grpSpPr>
      <p:grpSp>
        <p:nvGrpSpPr>
          <p:cNvPr id="327" name="Google Shape;327;p31"/>
          <p:cNvGrpSpPr/>
          <p:nvPr/>
        </p:nvGrpSpPr>
        <p:grpSpPr>
          <a:xfrm>
            <a:off x="0" y="-26938"/>
            <a:ext cx="24384002" cy="13769875"/>
            <a:chOff x="0" y="-26875"/>
            <a:chExt cx="24384002" cy="13769875"/>
          </a:xfrm>
        </p:grpSpPr>
        <p:sp>
          <p:nvSpPr>
            <p:cNvPr id="328" name="Google Shape;328;p31"/>
            <p:cNvSpPr txBox="1"/>
            <p:nvPr/>
          </p:nvSpPr>
          <p:spPr>
            <a:xfrm>
              <a:off x="3479843" y="4662990"/>
              <a:ext cx="17421900" cy="47820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15200"/>
                <a:buFont typeface="Montserrat"/>
                <a:buNone/>
              </a:pPr>
              <a:r>
                <a:rPr b="1" i="0" lang="en-US" sz="15200" u="none" cap="none" strike="noStrike">
                  <a:solidFill>
                    <a:srgbClr val="FFFFFF"/>
                  </a:solidFill>
                  <a:latin typeface="Montserrat"/>
                  <a:ea typeface="Montserrat"/>
                  <a:cs typeface="Montserrat"/>
                  <a:sym typeface="Montserrat"/>
                </a:rPr>
                <a:t>WELCOME TO AIM</a:t>
              </a:r>
              <a:endParaRPr/>
            </a:p>
          </p:txBody>
        </p:sp>
        <p:sp>
          <p:nvSpPr>
            <p:cNvPr id="329" name="Google Shape;329;p31"/>
            <p:cNvSpPr txBox="1"/>
            <p:nvPr/>
          </p:nvSpPr>
          <p:spPr>
            <a:xfrm>
              <a:off x="5868498" y="6652371"/>
              <a:ext cx="12644700" cy="13647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8200"/>
                <a:buFont typeface="Montserrat Medium"/>
                <a:buNone/>
              </a:pPr>
              <a:r>
                <a:rPr b="0" i="0" lang="en-US" sz="8200" u="none" cap="none" strike="noStrike">
                  <a:solidFill>
                    <a:srgbClr val="FFFFFF"/>
                  </a:solidFill>
                  <a:latin typeface="Montserrat Medium"/>
                  <a:ea typeface="Montserrat Medium"/>
                  <a:cs typeface="Montserrat Medium"/>
                  <a:sym typeface="Montserrat Medium"/>
                </a:rPr>
                <a:t>Into Our Future</a:t>
              </a:r>
              <a:endParaRPr/>
            </a:p>
          </p:txBody>
        </p:sp>
        <p:pic>
          <p:nvPicPr>
            <p:cNvPr descr="Picture 6" id="330" name="Google Shape;330;p31"/>
            <p:cNvPicPr preferRelativeResize="0"/>
            <p:nvPr/>
          </p:nvPicPr>
          <p:blipFill rotWithShape="1">
            <a:blip r:embed="rId3">
              <a:alphaModFix/>
            </a:blip>
            <a:srcRect b="4196" l="2229" r="0" t="0"/>
            <a:stretch/>
          </p:blipFill>
          <p:spPr>
            <a:xfrm>
              <a:off x="10025" y="4768625"/>
              <a:ext cx="23611451" cy="8974374"/>
            </a:xfrm>
            <a:prstGeom prst="rect">
              <a:avLst/>
            </a:prstGeom>
            <a:noFill/>
            <a:ln>
              <a:noFill/>
            </a:ln>
          </p:spPr>
        </p:pic>
        <p:pic>
          <p:nvPicPr>
            <p:cNvPr descr="Picture 8" id="331" name="Google Shape;331;p31"/>
            <p:cNvPicPr preferRelativeResize="0"/>
            <p:nvPr/>
          </p:nvPicPr>
          <p:blipFill rotWithShape="1">
            <a:blip r:embed="rId4">
              <a:alphaModFix/>
            </a:blip>
            <a:srcRect b="3609" l="64305" r="13730" t="3609"/>
            <a:stretch/>
          </p:blipFill>
          <p:spPr>
            <a:xfrm>
              <a:off x="16013250" y="-138"/>
              <a:ext cx="8370752" cy="13716001"/>
            </a:xfrm>
            <a:prstGeom prst="rect">
              <a:avLst/>
            </a:prstGeom>
            <a:noFill/>
            <a:ln>
              <a:noFill/>
            </a:ln>
          </p:spPr>
        </p:pic>
        <p:pic>
          <p:nvPicPr>
            <p:cNvPr descr="Image" id="332" name="Google Shape;332;p31"/>
            <p:cNvPicPr preferRelativeResize="0"/>
            <p:nvPr/>
          </p:nvPicPr>
          <p:blipFill rotWithShape="1">
            <a:blip r:embed="rId5">
              <a:alphaModFix/>
            </a:blip>
            <a:srcRect b="32856" l="6664" r="34519" t="33926"/>
            <a:stretch/>
          </p:blipFill>
          <p:spPr>
            <a:xfrm>
              <a:off x="0" y="-26875"/>
              <a:ext cx="24383999" cy="13769875"/>
            </a:xfrm>
            <a:prstGeom prst="rect">
              <a:avLst/>
            </a:prstGeom>
            <a:noFill/>
            <a:ln>
              <a:noFill/>
            </a:ln>
          </p:spPr>
        </p:pic>
        <p:pic>
          <p:nvPicPr>
            <p:cNvPr descr="Image" id="333" name="Google Shape;333;p31"/>
            <p:cNvPicPr preferRelativeResize="0"/>
            <p:nvPr/>
          </p:nvPicPr>
          <p:blipFill rotWithShape="1">
            <a:blip r:embed="rId6">
              <a:alphaModFix/>
            </a:blip>
            <a:srcRect b="0" l="0" r="37083" t="1807"/>
            <a:stretch/>
          </p:blipFill>
          <p:spPr>
            <a:xfrm>
              <a:off x="16742575" y="-26875"/>
              <a:ext cx="7641423" cy="12031551"/>
            </a:xfrm>
            <a:prstGeom prst="rect">
              <a:avLst/>
            </a:prstGeom>
            <a:noFill/>
            <a:ln>
              <a:noFill/>
            </a:ln>
          </p:spPr>
        </p:pic>
        <p:sp>
          <p:nvSpPr>
            <p:cNvPr id="334" name="Google Shape;334;p31"/>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grpSp>
      <p:sp>
        <p:nvSpPr>
          <p:cNvPr id="335" name="Google Shape;335;p31"/>
          <p:cNvSpPr txBox="1"/>
          <p:nvPr/>
        </p:nvSpPr>
        <p:spPr>
          <a:xfrm>
            <a:off x="21696953" y="12695700"/>
            <a:ext cx="12789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sp>
        <p:nvSpPr>
          <p:cNvPr id="336" name="Google Shape;336;p31"/>
          <p:cNvSpPr txBox="1"/>
          <p:nvPr/>
        </p:nvSpPr>
        <p:spPr>
          <a:xfrm>
            <a:off x="467400" y="8042099"/>
            <a:ext cx="21577200" cy="3423000"/>
          </a:xfrm>
          <a:prstGeom prst="rect">
            <a:avLst/>
          </a:prstGeom>
          <a:noFill/>
          <a:ln>
            <a:noFill/>
          </a:ln>
        </p:spPr>
        <p:txBody>
          <a:bodyPr anchorCtr="0" anchor="t" bIns="231525" lIns="231525" spcFirstLastPara="1" rIns="231525" wrap="square" tIns="231525">
            <a:spAutoFit/>
          </a:bodyPr>
          <a:lstStyle/>
          <a:p>
            <a:pPr indent="0" lvl="0" marL="0" rtl="0" algn="l">
              <a:spcBef>
                <a:spcPts val="0"/>
              </a:spcBef>
              <a:spcAft>
                <a:spcPts val="0"/>
              </a:spcAft>
              <a:buNone/>
            </a:pPr>
            <a:r>
              <a:rPr lang="en-US" sz="9600">
                <a:solidFill>
                  <a:srgbClr val="EDEDED"/>
                </a:solidFill>
              </a:rPr>
              <a:t>The people in this room are the ones </a:t>
            </a:r>
            <a:r>
              <a:rPr lang="en-US" sz="9600">
                <a:solidFill>
                  <a:srgbClr val="FF9300"/>
                </a:solidFill>
              </a:rPr>
              <a:t>leading </a:t>
            </a:r>
            <a:r>
              <a:rPr lang="en-US" sz="9600">
                <a:solidFill>
                  <a:srgbClr val="EDEDED"/>
                </a:solidFill>
              </a:rPr>
              <a:t>the revolution</a:t>
            </a:r>
            <a:endParaRPr sz="9600">
              <a:solidFill>
                <a:srgbClr val="EDEDED"/>
              </a:solidFill>
            </a:endParaRPr>
          </a:p>
        </p:txBody>
      </p:sp>
      <p:sp>
        <p:nvSpPr>
          <p:cNvPr id="337" name="Google Shape;337;p31"/>
          <p:cNvSpPr txBox="1"/>
          <p:nvPr/>
        </p:nvSpPr>
        <p:spPr>
          <a:xfrm>
            <a:off x="467400" y="2250899"/>
            <a:ext cx="21577200" cy="5171700"/>
          </a:xfrm>
          <a:prstGeom prst="rect">
            <a:avLst/>
          </a:prstGeom>
          <a:noFill/>
          <a:ln>
            <a:noFill/>
          </a:ln>
        </p:spPr>
        <p:txBody>
          <a:bodyPr anchorCtr="0" anchor="t" bIns="231525" lIns="231525" spcFirstLastPara="1" rIns="231525" wrap="square" tIns="231525">
            <a:spAutoFit/>
          </a:bodyPr>
          <a:lstStyle/>
          <a:p>
            <a:pPr indent="0" lvl="0" marL="0" rtl="0" algn="l">
              <a:lnSpc>
                <a:spcPct val="80000"/>
              </a:lnSpc>
              <a:spcBef>
                <a:spcPts val="0"/>
              </a:spcBef>
              <a:spcAft>
                <a:spcPts val="0"/>
              </a:spcAft>
              <a:buNone/>
            </a:pPr>
            <a:r>
              <a:rPr lang="en-US" sz="19100">
                <a:solidFill>
                  <a:srgbClr val="EDEDED"/>
                </a:solidFill>
              </a:rPr>
              <a:t>Multifamily is at the </a:t>
            </a:r>
            <a:r>
              <a:rPr i="1" lang="en-US" sz="19100">
                <a:solidFill>
                  <a:srgbClr val="FF9300"/>
                </a:solidFill>
              </a:rPr>
              <a:t>cutting edge</a:t>
            </a:r>
            <a:r>
              <a:rPr lang="en-US" sz="19100">
                <a:solidFill>
                  <a:srgbClr val="EDEDED"/>
                </a:solidFill>
              </a:rPr>
              <a:t> of AI</a:t>
            </a:r>
            <a:endParaRPr sz="19100">
              <a:solidFill>
                <a:srgbClr val="EDEDED"/>
              </a:solidFill>
            </a:endParaRPr>
          </a:p>
        </p:txBody>
      </p:sp>
      <p:cxnSp>
        <p:nvCxnSpPr>
          <p:cNvPr id="338" name="Google Shape;338;p31"/>
          <p:cNvCxnSpPr/>
          <p:nvPr/>
        </p:nvCxnSpPr>
        <p:spPr>
          <a:xfrm>
            <a:off x="467392" y="7603912"/>
            <a:ext cx="23449200" cy="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2"/>
          <p:cNvSpPr txBox="1"/>
          <p:nvPr/>
        </p:nvSpPr>
        <p:spPr>
          <a:xfrm>
            <a:off x="3479843" y="4662990"/>
            <a:ext cx="17421900" cy="47820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15200"/>
              <a:buFont typeface="Montserrat"/>
              <a:buNone/>
            </a:pPr>
            <a:r>
              <a:rPr b="1" i="0" lang="en-US" sz="15200" u="none" cap="none" strike="noStrike">
                <a:solidFill>
                  <a:srgbClr val="FFFFFF"/>
                </a:solidFill>
                <a:latin typeface="Montserrat"/>
                <a:ea typeface="Montserrat"/>
                <a:cs typeface="Montserrat"/>
                <a:sym typeface="Montserrat"/>
              </a:rPr>
              <a:t>WELCOME TO AIM</a:t>
            </a:r>
            <a:endParaRPr/>
          </a:p>
        </p:txBody>
      </p:sp>
      <p:sp>
        <p:nvSpPr>
          <p:cNvPr id="344" name="Google Shape;344;p32"/>
          <p:cNvSpPr txBox="1"/>
          <p:nvPr/>
        </p:nvSpPr>
        <p:spPr>
          <a:xfrm>
            <a:off x="5868498" y="6652371"/>
            <a:ext cx="12644700" cy="1364700"/>
          </a:xfrm>
          <a:prstGeom prst="rect">
            <a:avLst/>
          </a:prstGeom>
          <a:noFill/>
          <a:ln>
            <a:noFill/>
          </a:ln>
        </p:spPr>
        <p:txBody>
          <a:bodyPr anchorCtr="0" anchor="t" bIns="50800" lIns="50800" spcFirstLastPara="1" rIns="50800" wrap="square" tIns="50800">
            <a:spAutoFit/>
          </a:bodyPr>
          <a:lstStyle/>
          <a:p>
            <a:pPr indent="0" lvl="0" marL="0" marR="0" rtl="0" algn="ctr">
              <a:lnSpc>
                <a:spcPct val="100000"/>
              </a:lnSpc>
              <a:spcBef>
                <a:spcPts val="0"/>
              </a:spcBef>
              <a:spcAft>
                <a:spcPts val="0"/>
              </a:spcAft>
              <a:buClr>
                <a:srgbClr val="FFFFFF"/>
              </a:buClr>
              <a:buSzPts val="8200"/>
              <a:buFont typeface="Montserrat Medium"/>
              <a:buNone/>
            </a:pPr>
            <a:r>
              <a:rPr b="0" i="0" lang="en-US" sz="8200" u="none" cap="none" strike="noStrike">
                <a:solidFill>
                  <a:srgbClr val="FFFFFF"/>
                </a:solidFill>
                <a:latin typeface="Montserrat Medium"/>
                <a:ea typeface="Montserrat Medium"/>
                <a:cs typeface="Montserrat Medium"/>
                <a:sym typeface="Montserrat Medium"/>
              </a:rPr>
              <a:t>Into Our Future</a:t>
            </a:r>
            <a:endParaRPr/>
          </a:p>
        </p:txBody>
      </p:sp>
      <p:pic>
        <p:nvPicPr>
          <p:cNvPr descr="Picture 6" id="345" name="Google Shape;345;p32"/>
          <p:cNvPicPr preferRelativeResize="0"/>
          <p:nvPr/>
        </p:nvPicPr>
        <p:blipFill rotWithShape="1">
          <a:blip r:embed="rId3">
            <a:alphaModFix/>
          </a:blip>
          <a:srcRect b="4196" l="2229" r="0" t="0"/>
          <a:stretch/>
        </p:blipFill>
        <p:spPr>
          <a:xfrm>
            <a:off x="10025" y="4768625"/>
            <a:ext cx="23611451" cy="8974374"/>
          </a:xfrm>
          <a:prstGeom prst="rect">
            <a:avLst/>
          </a:prstGeom>
          <a:noFill/>
          <a:ln>
            <a:noFill/>
          </a:ln>
        </p:spPr>
      </p:pic>
      <p:pic>
        <p:nvPicPr>
          <p:cNvPr descr="Picture 8" id="346" name="Google Shape;346;p32"/>
          <p:cNvPicPr preferRelativeResize="0"/>
          <p:nvPr/>
        </p:nvPicPr>
        <p:blipFill rotWithShape="1">
          <a:blip r:embed="rId4">
            <a:alphaModFix/>
          </a:blip>
          <a:srcRect b="3609" l="64305" r="13730" t="3609"/>
          <a:stretch/>
        </p:blipFill>
        <p:spPr>
          <a:xfrm>
            <a:off x="16013250" y="-138"/>
            <a:ext cx="8370752" cy="13716001"/>
          </a:xfrm>
          <a:prstGeom prst="rect">
            <a:avLst/>
          </a:prstGeom>
          <a:noFill/>
          <a:ln>
            <a:noFill/>
          </a:ln>
        </p:spPr>
      </p:pic>
      <p:pic>
        <p:nvPicPr>
          <p:cNvPr descr="Image" id="347" name="Google Shape;347;p32"/>
          <p:cNvPicPr preferRelativeResize="0"/>
          <p:nvPr/>
        </p:nvPicPr>
        <p:blipFill rotWithShape="1">
          <a:blip r:embed="rId5">
            <a:alphaModFix/>
          </a:blip>
          <a:srcRect b="32856" l="6664" r="34519" t="33926"/>
          <a:stretch/>
        </p:blipFill>
        <p:spPr>
          <a:xfrm>
            <a:off x="0" y="-26875"/>
            <a:ext cx="24383999" cy="13769875"/>
          </a:xfrm>
          <a:prstGeom prst="rect">
            <a:avLst/>
          </a:prstGeom>
          <a:noFill/>
          <a:ln>
            <a:noFill/>
          </a:ln>
        </p:spPr>
      </p:pic>
      <p:sp>
        <p:nvSpPr>
          <p:cNvPr id="348" name="Google Shape;348;p32"/>
          <p:cNvSpPr/>
          <p:nvPr/>
        </p:nvSpPr>
        <p:spPr>
          <a:xfrm>
            <a:off x="10035" y="3552161"/>
            <a:ext cx="15028800" cy="1476300"/>
          </a:xfrm>
          <a:prstGeom prst="rect">
            <a:avLst/>
          </a:prstGeom>
          <a:solidFill>
            <a:srgbClr val="F58B3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600"/>
              <a:buFont typeface="Arial"/>
              <a:buNone/>
            </a:pPr>
            <a:r>
              <a:t/>
            </a:r>
            <a:endParaRPr b="0" i="0" sz="12600" u="none" cap="none" strike="noStrike">
              <a:solidFill>
                <a:srgbClr val="000000"/>
              </a:solidFill>
              <a:latin typeface="Helvetica Neue"/>
              <a:ea typeface="Helvetica Neue"/>
              <a:cs typeface="Helvetica Neue"/>
              <a:sym typeface="Helvetica Neue"/>
            </a:endParaRPr>
          </a:p>
        </p:txBody>
      </p:sp>
      <p:sp>
        <p:nvSpPr>
          <p:cNvPr id="349" name="Google Shape;349;p32"/>
          <p:cNvSpPr txBox="1"/>
          <p:nvPr/>
        </p:nvSpPr>
        <p:spPr>
          <a:xfrm>
            <a:off x="10025" y="3682350"/>
            <a:ext cx="14673600" cy="1343100"/>
          </a:xfrm>
          <a:prstGeom prst="rect">
            <a:avLst/>
          </a:prstGeom>
          <a:noFill/>
          <a:ln>
            <a:noFill/>
          </a:ln>
        </p:spPr>
        <p:txBody>
          <a:bodyPr anchorCtr="0" anchor="ctr" bIns="40125" lIns="40125" spcFirstLastPara="1" rIns="40125" wrap="square" tIns="40125">
            <a:spAutoFit/>
          </a:bodyPr>
          <a:lstStyle/>
          <a:p>
            <a:pPr indent="0" lvl="0" marL="0" marR="0" rtl="0" algn="r">
              <a:lnSpc>
                <a:spcPct val="100000"/>
              </a:lnSpc>
              <a:spcBef>
                <a:spcPts val="0"/>
              </a:spcBef>
              <a:spcAft>
                <a:spcPts val="0"/>
              </a:spcAft>
              <a:buClr>
                <a:srgbClr val="FFFFFF"/>
              </a:buClr>
              <a:buSzPts val="8200"/>
              <a:buFont typeface="Arial"/>
              <a:buNone/>
            </a:pPr>
            <a:r>
              <a:rPr lang="en-US" sz="8200">
                <a:solidFill>
                  <a:srgbClr val="FFFFFF"/>
                </a:solidFill>
              </a:rPr>
              <a:t>Thank you!</a:t>
            </a:r>
            <a:endParaRPr/>
          </a:p>
        </p:txBody>
      </p:sp>
      <p:pic>
        <p:nvPicPr>
          <p:cNvPr descr="Image" id="350" name="Google Shape;350;p32"/>
          <p:cNvPicPr preferRelativeResize="0"/>
          <p:nvPr/>
        </p:nvPicPr>
        <p:blipFill rotWithShape="1">
          <a:blip r:embed="rId6">
            <a:alphaModFix/>
          </a:blip>
          <a:srcRect b="0" l="0" r="0" t="0"/>
          <a:stretch/>
        </p:blipFill>
        <p:spPr>
          <a:xfrm>
            <a:off x="7234974" y="5647544"/>
            <a:ext cx="7767478" cy="2376427"/>
          </a:xfrm>
          <a:prstGeom prst="rect">
            <a:avLst/>
          </a:prstGeom>
          <a:noFill/>
          <a:ln>
            <a:noFill/>
          </a:ln>
        </p:spPr>
      </p:pic>
      <p:pic>
        <p:nvPicPr>
          <p:cNvPr descr="Reach-by-RentCafe-V5-black-text-CLIPPED-CUP (1) (1).png" id="351" name="Google Shape;351;p32"/>
          <p:cNvPicPr preferRelativeResize="0"/>
          <p:nvPr/>
        </p:nvPicPr>
        <p:blipFill rotWithShape="1">
          <a:blip r:embed="rId7">
            <a:alphaModFix/>
          </a:blip>
          <a:srcRect b="0" l="0" r="0" t="0"/>
          <a:stretch/>
        </p:blipFill>
        <p:spPr>
          <a:xfrm>
            <a:off x="11858970" y="9647845"/>
            <a:ext cx="3289806" cy="932080"/>
          </a:xfrm>
          <a:prstGeom prst="rect">
            <a:avLst/>
          </a:prstGeom>
          <a:noFill/>
          <a:ln>
            <a:noFill/>
          </a:ln>
        </p:spPr>
      </p:pic>
      <p:sp>
        <p:nvSpPr>
          <p:cNvPr id="352" name="Google Shape;352;p32"/>
          <p:cNvSpPr txBox="1"/>
          <p:nvPr/>
        </p:nvSpPr>
        <p:spPr>
          <a:xfrm>
            <a:off x="9082984" y="8131190"/>
            <a:ext cx="6624300" cy="9429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9300"/>
              </a:buClr>
              <a:buSzPts val="2800"/>
              <a:buFont typeface="Arial"/>
              <a:buNone/>
            </a:pPr>
            <a:r>
              <a:rPr b="0" i="0" lang="en-US" sz="2800" u="none" cap="none" strike="noStrike">
                <a:solidFill>
                  <a:srgbClr val="FF9300"/>
                </a:solidFill>
                <a:latin typeface="Arial"/>
                <a:ea typeface="Arial"/>
                <a:cs typeface="Arial"/>
                <a:sym typeface="Arial"/>
              </a:rPr>
              <a:t>APARTMENT INNOVATION &amp;</a:t>
            </a:r>
            <a:endParaRPr/>
          </a:p>
          <a:p>
            <a:pPr indent="0" lvl="0" marL="0" marR="0" rtl="0" algn="ctr">
              <a:lnSpc>
                <a:spcPct val="100000"/>
              </a:lnSpc>
              <a:spcBef>
                <a:spcPts val="0"/>
              </a:spcBef>
              <a:spcAft>
                <a:spcPts val="0"/>
              </a:spcAft>
              <a:buClr>
                <a:srgbClr val="FF9300"/>
              </a:buClr>
              <a:buSzPts val="2800"/>
              <a:buFont typeface="Arial"/>
              <a:buNone/>
            </a:pPr>
            <a:r>
              <a:rPr b="0" i="0" lang="en-US" sz="2800" u="none" cap="none" strike="noStrike">
                <a:solidFill>
                  <a:srgbClr val="FF9300"/>
                </a:solidFill>
                <a:latin typeface="Arial"/>
                <a:ea typeface="Arial"/>
                <a:cs typeface="Arial"/>
                <a:sym typeface="Arial"/>
              </a:rPr>
              <a:t>MARKETING CONFERENCE</a:t>
            </a:r>
            <a:endParaRPr b="0" i="0" sz="2800" u="none" cap="none" strike="noStrike">
              <a:solidFill>
                <a:srgbClr val="000000"/>
              </a:solidFill>
              <a:latin typeface="Helvetica Neue"/>
              <a:ea typeface="Helvetica Neue"/>
              <a:cs typeface="Helvetica Neue"/>
              <a:sym typeface="Helvetica Neue"/>
            </a:endParaRPr>
          </a:p>
        </p:txBody>
      </p:sp>
      <p:pic>
        <p:nvPicPr>
          <p:cNvPr descr="Image" id="353" name="Google Shape;353;p32"/>
          <p:cNvPicPr preferRelativeResize="0"/>
          <p:nvPr/>
        </p:nvPicPr>
        <p:blipFill rotWithShape="1">
          <a:blip r:embed="rId8">
            <a:alphaModFix/>
          </a:blip>
          <a:srcRect b="0" l="0" r="0" t="0"/>
          <a:stretch/>
        </p:blipFill>
        <p:spPr>
          <a:xfrm>
            <a:off x="11912367" y="9367508"/>
            <a:ext cx="3140680" cy="170029"/>
          </a:xfrm>
          <a:prstGeom prst="rect">
            <a:avLst/>
          </a:prstGeom>
          <a:noFill/>
          <a:ln>
            <a:noFill/>
          </a:ln>
        </p:spPr>
      </p:pic>
      <p:pic>
        <p:nvPicPr>
          <p:cNvPr descr="Image" id="354" name="Google Shape;354;p32"/>
          <p:cNvPicPr preferRelativeResize="0"/>
          <p:nvPr/>
        </p:nvPicPr>
        <p:blipFill rotWithShape="1">
          <a:blip r:embed="rId9">
            <a:alphaModFix/>
          </a:blip>
          <a:srcRect b="0" l="0" r="37083" t="0"/>
          <a:stretch/>
        </p:blipFill>
        <p:spPr>
          <a:xfrm>
            <a:off x="16742576" y="-248750"/>
            <a:ext cx="7641423" cy="12253424"/>
          </a:xfrm>
          <a:prstGeom prst="rect">
            <a:avLst/>
          </a:prstGeom>
          <a:noFill/>
          <a:ln>
            <a:noFill/>
          </a:ln>
        </p:spPr>
      </p:pic>
      <p:sp>
        <p:nvSpPr>
          <p:cNvPr id="355" name="Google Shape;355;p32"/>
          <p:cNvSpPr txBox="1"/>
          <p:nvPr/>
        </p:nvSpPr>
        <p:spPr>
          <a:xfrm>
            <a:off x="21700678" y="12695700"/>
            <a:ext cx="1271400" cy="312000"/>
          </a:xfrm>
          <a:prstGeom prst="rect">
            <a:avLst/>
          </a:prstGeom>
          <a:noFill/>
          <a:ln>
            <a:noFill/>
          </a:ln>
        </p:spPr>
        <p:txBody>
          <a:bodyPr anchorCtr="0" anchor="ctr" bIns="40125" lIns="40125" spcFirstLastPara="1" rIns="40125" wrap="square" tIns="40125">
            <a:spAutoFit/>
          </a:bodyPr>
          <a:lstStyle/>
          <a:p>
            <a:pPr indent="0" lvl="0" marL="0" marR="0" rtl="0" algn="ctr">
              <a:lnSpc>
                <a:spcPct val="100000"/>
              </a:lnSpc>
              <a:spcBef>
                <a:spcPts val="0"/>
              </a:spcBef>
              <a:spcAft>
                <a:spcPts val="0"/>
              </a:spcAft>
              <a:buClr>
                <a:srgbClr val="FFFFFF"/>
              </a:buClr>
              <a:buSzPts val="1501"/>
              <a:buFont typeface="Arial"/>
              <a:buNone/>
            </a:pPr>
            <a:r>
              <a:rPr b="0" i="0" lang="en-US" sz="1501" u="none" cap="none" strike="noStrike">
                <a:solidFill>
                  <a:srgbClr val="FFFFFF"/>
                </a:solidFill>
                <a:latin typeface="Arial"/>
                <a:ea typeface="Arial"/>
                <a:cs typeface="Arial"/>
                <a:sym typeface="Arial"/>
              </a:rPr>
              <a:t>#aimconf</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