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43" r:id="rId4"/>
    <p:sldMasterId id="2147483744" r:id="rId5"/>
    <p:sldMasterId id="214748374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y="5143500" cx="9144000"/>
  <p:notesSz cx="6858000" cy="9144000"/>
  <p:embeddedFontLst>
    <p:embeddedFont>
      <p:font typeface="Manrope"/>
      <p:regular r:id="rId39"/>
      <p:bold r:id="rId40"/>
    </p:embeddedFont>
    <p:embeddedFont>
      <p:font typeface="Chivo"/>
      <p:regular r:id="rId41"/>
      <p:bold r:id="rId42"/>
      <p:italic r:id="rId43"/>
      <p:boldItalic r:id="rId44"/>
    </p:embeddedFont>
    <p:embeddedFont>
      <p:font typeface="DM Sans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anrope-bold.fntdata"/><Relationship Id="rId20" Type="http://schemas.openxmlformats.org/officeDocument/2006/relationships/slide" Target="slides/slide13.xml"/><Relationship Id="rId42" Type="http://schemas.openxmlformats.org/officeDocument/2006/relationships/font" Target="fonts/Chivo-bold.fntdata"/><Relationship Id="rId41" Type="http://schemas.openxmlformats.org/officeDocument/2006/relationships/font" Target="fonts/Chivo-regular.fntdata"/><Relationship Id="rId22" Type="http://schemas.openxmlformats.org/officeDocument/2006/relationships/slide" Target="slides/slide15.xml"/><Relationship Id="rId44" Type="http://schemas.openxmlformats.org/officeDocument/2006/relationships/font" Target="fonts/Chivo-boldItalic.fntdata"/><Relationship Id="rId21" Type="http://schemas.openxmlformats.org/officeDocument/2006/relationships/slide" Target="slides/slide14.xml"/><Relationship Id="rId43" Type="http://schemas.openxmlformats.org/officeDocument/2006/relationships/font" Target="fonts/Chivo-italic.fntdata"/><Relationship Id="rId24" Type="http://schemas.openxmlformats.org/officeDocument/2006/relationships/slide" Target="slides/slide17.xml"/><Relationship Id="rId46" Type="http://schemas.openxmlformats.org/officeDocument/2006/relationships/font" Target="fonts/DMSans-bold.fntdata"/><Relationship Id="rId23" Type="http://schemas.openxmlformats.org/officeDocument/2006/relationships/slide" Target="slides/slide16.xml"/><Relationship Id="rId45" Type="http://schemas.openxmlformats.org/officeDocument/2006/relationships/font" Target="fonts/DMSans-regular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8" Type="http://schemas.openxmlformats.org/officeDocument/2006/relationships/font" Target="fonts/DMSans-boldItalic.fntdata"/><Relationship Id="rId25" Type="http://schemas.openxmlformats.org/officeDocument/2006/relationships/slide" Target="slides/slide18.xml"/><Relationship Id="rId47" Type="http://schemas.openxmlformats.org/officeDocument/2006/relationships/font" Target="fonts/DMSans-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font" Target="fonts/Manrope-regular.fntdata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e.tl/t-hyQsNPpS1Zn77Yoe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e.tl/t-hyQsNPpS1Zn77Yoe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c875c4b3d8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c875c4b3d8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c875c4b3d8_0_1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6" name="Google Shape;856;g3c875c4b3d8_0_1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c87e550be1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4" name="Google Shape;864;g3c87e550be1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Five years ago, I left my engineering job at SpaceX to become a Leasing Agent. I went full throttle, living at a Class C building in Silicon Valley and supporting our resident </a:t>
            </a:r>
            <a:r>
              <a:rPr lang="en"/>
              <a:t>onsites</a:t>
            </a:r>
            <a:r>
              <a:rPr lang="en"/>
              <a:t> while also education our leasing team on technology tools.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d857c52f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0" name="Google Shape;870;g3d857c52f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 Notes: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When we started Zuma 5 years ago, no one was talking about AI… Today, AI is everywhere I’m here not just to tell but show you how AI has failed multifamily…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c875c4b3d8_0_8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5" name="Google Shape;875;g3c875c4b3d8_0_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d92efee36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0" name="Google Shape;880;g3d92efee36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d9cc46a3e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3d9cc46a3e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3c875c4b3d8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3c875c4b3d8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cb778280e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cb778280e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cb778280e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7" name="Google Shape;927;g3cb778280e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Dalia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c875c4b3d8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2" name="Google Shape;932;g3c875c4b3d8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Dalia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c875c4b3d8_0_2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6" name="Google Shape;946;g3c875c4b3d8_0_2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Dalia, Kendrick to ask her this question</a:t>
            </a:r>
            <a:br>
              <a:rPr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dk1"/>
                </a:solidFill>
              </a:rPr>
              <a:t>AI FAIL STORY– </a:t>
            </a:r>
            <a:r>
              <a:rPr lang="en">
                <a:solidFill>
                  <a:schemeClr val="dk1"/>
                </a:solidFill>
              </a:rPr>
              <a:t>Too many platforms + logins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cb778280ec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2" name="Google Shape;952;g3cb778280ec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Ryan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3c875c4b3d8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7" name="Google Shape;957;g3c875c4b3d8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Ryan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What about renaming this slide:</a:t>
            </a:r>
            <a:r>
              <a:rPr b="1" i="1" lang="en">
                <a:solidFill>
                  <a:schemeClr val="dk1"/>
                </a:solidFill>
              </a:rPr>
              <a:t>When do renters want AI vs. a human?</a:t>
            </a:r>
            <a:endParaRPr b="1"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Maybe add a note under human = sales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">
                <a:solidFill>
                  <a:schemeClr val="dk1"/>
                </a:solidFill>
              </a:rPr>
              <a:t>Humans handle the ‘big feelings’ issues and are more valuable further down the funnel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cb778280e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9" name="Google Shape;969;g3cb778280e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Ryan</a:t>
            </a:r>
            <a:br>
              <a:rPr lang="en">
                <a:solidFill>
                  <a:schemeClr val="dk1"/>
                </a:solidFill>
              </a:rPr>
            </a:br>
            <a:r>
              <a:rPr b="1" lang="en">
                <a:solidFill>
                  <a:schemeClr val="dk1"/>
                </a:solidFill>
              </a:rPr>
              <a:t>AI FAIL STORY– </a:t>
            </a:r>
            <a:r>
              <a:rPr lang="en">
                <a:solidFill>
                  <a:schemeClr val="dk1"/>
                </a:solidFill>
              </a:rPr>
              <a:t>AI justed to get names wrong, data wrong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Would delete the 2nd question - “when do renters want AI vs. a human” as we talk about this on the last slide… We can just launch into the renter stats page after the question is asked. Stats provided on next page in comments.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Would change slide from “Operator Story” to “Renter Behavior” and question to: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Ryan - What’s the data telling us about how renter behavior is changing?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cb7ea2769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5" name="Google Shape;975;g3cb7ea2769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Ryan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Behavior</a:t>
            </a:r>
            <a:r>
              <a:rPr lang="en">
                <a:solidFill>
                  <a:schemeClr val="dk1"/>
                </a:solidFill>
              </a:rPr>
              <a:t> stats from Ryan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Speed &amp; responsiveness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Georgia"/>
              <a:buChar char="●"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Properties responding in under 15 minutes see 2x conversion rates ¹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Georgia"/>
              <a:buChar char="●"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60% of prospect engagement happens after leasing office hours ¹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Pricing transparency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Georgia"/>
              <a:buChar char="●"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#1 renter expectation is all-in pricing shown upfront online ²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Channel preference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100"/>
              <a:buFont typeface="Georgia"/>
              <a:buChar char="●"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SMS open rates exceed 90% vs. 20–30% for email ³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¹ Zuma, analysis of 100,000+ multifamily units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² SatisFacts Biennial Online Renter Study, 2025</a:t>
            </a:r>
            <a:endParaRPr>
              <a:solidFill>
                <a:srgbClr val="121212"/>
              </a:solidFill>
              <a:highlight>
                <a:srgbClr val="F8F8F6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>
                <a:solidFill>
                  <a:srgbClr val="121212"/>
                </a:solidFill>
                <a:highlight>
                  <a:srgbClr val="F8F8F6"/>
                </a:highlight>
                <a:latin typeface="Georgia"/>
                <a:ea typeface="Georgia"/>
                <a:cs typeface="Georgia"/>
                <a:sym typeface="Georgia"/>
              </a:rPr>
              <a:t>³ Power in AI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c87e550be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3c87e550be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 to introduce this idea and pass off to. Renters expectations influence your new operational reality.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3cb7ea2769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7" name="Google Shape;997;g3cb7ea2769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/>
              <a:t>Dalia</a:t>
            </a:r>
            <a:br>
              <a:rPr lang="en"/>
            </a:br>
            <a:r>
              <a:rPr lang="en"/>
              <a:t>- Update to Dalia’s idea of fragmented systems disrupt operations and cause data discrepancies</a:t>
            </a:r>
            <a:br>
              <a:rPr lang="en"/>
            </a:br>
            <a:r>
              <a:rPr lang="en"/>
              <a:t>- Renter journey too convoluted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d63ddf3641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8" name="Google Shape;1008;g3d63ddf3641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/>
              <a:t>Dalia</a:t>
            </a:r>
            <a:br>
              <a:rPr lang="en"/>
            </a:br>
            <a:r>
              <a:rPr lang="en"/>
              <a:t>- Update to Dalia’s idea of fragmented systems disrupt operations and cause data discrepancies</a:t>
            </a:r>
            <a:br>
              <a:rPr lang="en"/>
            </a:br>
            <a:r>
              <a:rPr lang="en"/>
              <a:t>- Renter journey too convoluted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d63ddf364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d63ddf364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Ryan hop in here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Can use this visual on the next slide or just replace the slide body text with this chart: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https://we.tl/t-hyQsNPpS1Zn77Yoe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Ryan to share the fail story </a:t>
            </a:r>
            <a:r>
              <a:rPr lang="en">
                <a:solidFill>
                  <a:schemeClr val="dk1"/>
                </a:solidFill>
              </a:rPr>
              <a:t>about</a:t>
            </a:r>
            <a:r>
              <a:rPr lang="en">
                <a:solidFill>
                  <a:schemeClr val="dk1"/>
                </a:solidFill>
              </a:rPr>
              <a:t> implementing voiceAI for the first time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cb778280ec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3cb778280e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Ryan hop in here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Can use this visual on the next slide or just replace the slide body text with this chart: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https://we.tl/t-hyQsNPpS1Zn77Yoe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3cb778280ec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3cb778280ec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Kendrick to introduce - drive home ethos of HitL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d9b374b1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d9b374b1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Kendrick to introduce - drive home ethos of HitL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c875c4b3d8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3c875c4b3d8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3cb778280ec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3cb778280ec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Dalia + Ryan to share stores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– Bring home the “meeting people where they are via AI”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3cb778280e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3cb778280e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3c875c4b3d8_1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3c875c4b3d8_1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Speaker:</a:t>
            </a:r>
            <a:r>
              <a:rPr lang="en"/>
              <a:t> Kendrick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3d9cc46a3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3d9cc46a3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cb778280ec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cb778280ec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Dalia, Kendrick to ask her this question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cb778280e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3cb778280e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Speaker:</a:t>
            </a:r>
            <a:r>
              <a:rPr lang="en">
                <a:solidFill>
                  <a:schemeClr val="dk1"/>
                </a:solidFill>
              </a:rPr>
              <a:t> Kendrick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cb778280ec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3cb778280e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5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5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Relationship Id="rId3" Type="http://schemas.openxmlformats.org/officeDocument/2006/relationships/image" Target="../media/image5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Relationship Id="rId3" Type="http://schemas.openxmlformats.org/officeDocument/2006/relationships/image" Target="../media/image4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2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5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5.png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Relationship Id="rId3" Type="http://schemas.openxmlformats.org/officeDocument/2006/relationships/image" Target="../media/image5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Relationship Id="rId3" Type="http://schemas.openxmlformats.org/officeDocument/2006/relationships/image" Target="../media/image5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1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920688" y="1495925"/>
            <a:ext cx="7302600" cy="177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1968450" y="653375"/>
            <a:ext cx="5207100" cy="4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7" name="Google Shape;57;p14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1288" y="3665975"/>
            <a:ext cx="1901425" cy="6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2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ctrTitle"/>
          </p:nvPr>
        </p:nvSpPr>
        <p:spPr>
          <a:xfrm>
            <a:off x="645575" y="1759800"/>
            <a:ext cx="7656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645573" y="3846075"/>
            <a:ext cx="7656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61" name="Google Shape;61;p15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563" y="553800"/>
            <a:ext cx="1901425" cy="6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3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ctrTitle"/>
          </p:nvPr>
        </p:nvSpPr>
        <p:spPr>
          <a:xfrm>
            <a:off x="645575" y="1749375"/>
            <a:ext cx="3782100" cy="28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" name="Google Shape;64;p16"/>
          <p:cNvSpPr/>
          <p:nvPr>
            <p:ph idx="2" type="pic"/>
          </p:nvPr>
        </p:nvSpPr>
        <p:spPr>
          <a:xfrm>
            <a:off x="5157450" y="0"/>
            <a:ext cx="39864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65" name="Google Shape;65;p16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563" y="553800"/>
            <a:ext cx="1901425" cy="6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1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1120050" y="692725"/>
            <a:ext cx="6904200" cy="3758400"/>
          </a:xfrm>
          <a:prstGeom prst="roundRect">
            <a:avLst>
              <a:gd fmla="val 112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8" name="Google Shape;68;p17"/>
          <p:cNvSpPr txBox="1"/>
          <p:nvPr>
            <p:ph type="title"/>
          </p:nvPr>
        </p:nvSpPr>
        <p:spPr>
          <a:xfrm>
            <a:off x="1931100" y="1199000"/>
            <a:ext cx="52821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7"/>
          <p:cNvSpPr txBox="1"/>
          <p:nvPr>
            <p:ph idx="1" type="subTitle"/>
          </p:nvPr>
        </p:nvSpPr>
        <p:spPr>
          <a:xfrm>
            <a:off x="1931100" y="3079675"/>
            <a:ext cx="52821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0" name="Google Shape;70;p17" title="Vector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6070" y="2765462"/>
            <a:ext cx="665750" cy="123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Blue">
  <p:cSld name="SECTION_HEADER_1_1_3">
    <p:bg>
      <p:bgPr>
        <a:solidFill>
          <a:schemeClr val="accen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8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506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8"/>
          <p:cNvSpPr txBox="1"/>
          <p:nvPr>
            <p:ph type="title"/>
          </p:nvPr>
        </p:nvSpPr>
        <p:spPr>
          <a:xfrm>
            <a:off x="5294258" y="1285320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" name="Google Shape;74;p18"/>
          <p:cNvSpPr txBox="1"/>
          <p:nvPr>
            <p:ph idx="1" type="subTitle"/>
          </p:nvPr>
        </p:nvSpPr>
        <p:spPr>
          <a:xfrm>
            <a:off x="5294258" y="3165995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/>
          <p:nvPr>
            <p:ph idx="2" type="pic"/>
          </p:nvPr>
        </p:nvSpPr>
        <p:spPr>
          <a:xfrm>
            <a:off x="910036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Mango">
  <p:cSld name="SECTION_HEADER_1_1_3_1">
    <p:bg>
      <p:bgPr>
        <a:solidFill>
          <a:schemeClr val="accent2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9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506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9"/>
          <p:cNvSpPr txBox="1"/>
          <p:nvPr>
            <p:ph type="title"/>
          </p:nvPr>
        </p:nvSpPr>
        <p:spPr>
          <a:xfrm>
            <a:off x="5294258" y="1296053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9"/>
          <p:cNvSpPr txBox="1"/>
          <p:nvPr>
            <p:ph idx="1" type="subTitle"/>
          </p:nvPr>
        </p:nvSpPr>
        <p:spPr>
          <a:xfrm>
            <a:off x="5294258" y="3176728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/>
          <p:nvPr>
            <p:ph idx="2" type="pic"/>
          </p:nvPr>
        </p:nvSpPr>
        <p:spPr>
          <a:xfrm>
            <a:off x="910036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Lavender">
  <p:cSld name="SECTION_HEADER_1_1_2">
    <p:bg>
      <p:bgPr>
        <a:solidFill>
          <a:schemeClr val="accent3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0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657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0"/>
          <p:cNvSpPr txBox="1"/>
          <p:nvPr>
            <p:ph type="title"/>
          </p:nvPr>
        </p:nvSpPr>
        <p:spPr>
          <a:xfrm>
            <a:off x="758946" y="1296053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4" name="Google Shape;84;p20"/>
          <p:cNvSpPr txBox="1"/>
          <p:nvPr>
            <p:ph idx="1" type="subTitle"/>
          </p:nvPr>
        </p:nvSpPr>
        <p:spPr>
          <a:xfrm>
            <a:off x="758946" y="3176728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0"/>
          <p:cNvSpPr/>
          <p:nvPr>
            <p:ph idx="2" type="pic"/>
          </p:nvPr>
        </p:nvSpPr>
        <p:spPr>
          <a:xfrm>
            <a:off x="4449948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Mint">
  <p:cSld name="SECTION_HEADER_1_1_2_1">
    <p:bg>
      <p:bgPr>
        <a:solidFill>
          <a:schemeClr val="accent4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1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657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1"/>
          <p:cNvSpPr txBox="1"/>
          <p:nvPr>
            <p:ph type="title"/>
          </p:nvPr>
        </p:nvSpPr>
        <p:spPr>
          <a:xfrm>
            <a:off x="758946" y="1296053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758946" y="3176728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1"/>
          <p:cNvSpPr/>
          <p:nvPr>
            <p:ph idx="2" type="pic"/>
          </p:nvPr>
        </p:nvSpPr>
        <p:spPr>
          <a:xfrm>
            <a:off x="4449948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3">
  <p:cSld name="SECTION_HEADER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type="title"/>
          </p:nvPr>
        </p:nvSpPr>
        <p:spPr>
          <a:xfrm>
            <a:off x="1055549" y="1480982"/>
            <a:ext cx="70329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3" name="Google Shape;93;p22"/>
          <p:cNvSpPr txBox="1"/>
          <p:nvPr>
            <p:ph idx="1" type="subTitle"/>
          </p:nvPr>
        </p:nvSpPr>
        <p:spPr>
          <a:xfrm>
            <a:off x="977474" y="3361657"/>
            <a:ext cx="71892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94" name="Google Shape;94;p22" title="Vector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2425" y="921275"/>
            <a:ext cx="459150" cy="8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01" type="tx">
  <p:cSld name="TITLE_AND_BODY">
    <p:bg>
      <p:bgPr>
        <a:solidFill>
          <a:srgbClr val="F3F3F3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type="title"/>
          </p:nvPr>
        </p:nvSpPr>
        <p:spPr>
          <a:xfrm>
            <a:off x="311700" y="588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1286325"/>
            <a:ext cx="8520600" cy="3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8" name="Google Shape;98;p23"/>
          <p:cNvSpPr txBox="1"/>
          <p:nvPr>
            <p:ph idx="2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99" name="Google Shape;99;p23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23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02">
  <p:cSld name="TITLE_AND_BODY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type="title"/>
          </p:nvPr>
        </p:nvSpPr>
        <p:spPr>
          <a:xfrm>
            <a:off x="311700" y="588775"/>
            <a:ext cx="46920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" type="body"/>
          </p:nvPr>
        </p:nvSpPr>
        <p:spPr>
          <a:xfrm>
            <a:off x="311700" y="1741400"/>
            <a:ext cx="4692000" cy="30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24"/>
          <p:cNvSpPr txBox="1"/>
          <p:nvPr>
            <p:ph idx="2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05" name="Google Shape;105;p24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4"/>
          <p:cNvSpPr/>
          <p:nvPr>
            <p:ph idx="3" type="pic"/>
          </p:nvPr>
        </p:nvSpPr>
        <p:spPr>
          <a:xfrm>
            <a:off x="5322800" y="665418"/>
            <a:ext cx="3509400" cy="41643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7" name="Google Shape;107;p24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03" type="twoColTx">
  <p:cSld name="TITLE_AND_TWO_COLUMNS">
    <p:bg>
      <p:bgPr>
        <a:solidFill>
          <a:srgbClr val="F3F3F3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idx="1" type="body"/>
          </p:nvPr>
        </p:nvSpPr>
        <p:spPr>
          <a:xfrm>
            <a:off x="311700" y="1282500"/>
            <a:ext cx="4125900" cy="3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0" name="Google Shape;110;p25"/>
          <p:cNvSpPr txBox="1"/>
          <p:nvPr>
            <p:ph idx="2" type="body"/>
          </p:nvPr>
        </p:nvSpPr>
        <p:spPr>
          <a:xfrm>
            <a:off x="4706400" y="1282500"/>
            <a:ext cx="4125900" cy="3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5"/>
          <p:cNvSpPr txBox="1"/>
          <p:nvPr>
            <p:ph type="title"/>
          </p:nvPr>
        </p:nvSpPr>
        <p:spPr>
          <a:xfrm>
            <a:off x="311700" y="588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25"/>
          <p:cNvSpPr txBox="1"/>
          <p:nvPr>
            <p:ph idx="3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13" name="Google Shape;113;p25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25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1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17" name="Google Shape;117;p26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26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26"/>
          <p:cNvSpPr/>
          <p:nvPr>
            <p:ph idx="2" type="pic"/>
          </p:nvPr>
        </p:nvSpPr>
        <p:spPr>
          <a:xfrm>
            <a:off x="4804201" y="635000"/>
            <a:ext cx="4028100" cy="41730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26"/>
          <p:cNvSpPr txBox="1"/>
          <p:nvPr>
            <p:ph idx="3" type="subTitle"/>
          </p:nvPr>
        </p:nvSpPr>
        <p:spPr>
          <a:xfrm>
            <a:off x="311700" y="887750"/>
            <a:ext cx="2677800" cy="10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4" type="subTitle"/>
          </p:nvPr>
        </p:nvSpPr>
        <p:spPr>
          <a:xfrm>
            <a:off x="311700" y="1970203"/>
            <a:ext cx="2677800" cy="6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/>
          <p:nvPr>
            <p:ph idx="5" type="pic"/>
          </p:nvPr>
        </p:nvSpPr>
        <p:spPr>
          <a:xfrm>
            <a:off x="3393700" y="635000"/>
            <a:ext cx="1220100" cy="12639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6"/>
          <p:cNvSpPr/>
          <p:nvPr>
            <p:ph idx="6" type="pic"/>
          </p:nvPr>
        </p:nvSpPr>
        <p:spPr>
          <a:xfrm>
            <a:off x="3393700" y="2089569"/>
            <a:ext cx="1220100" cy="12639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6"/>
          <p:cNvSpPr/>
          <p:nvPr>
            <p:ph idx="7" type="pic"/>
          </p:nvPr>
        </p:nvSpPr>
        <p:spPr>
          <a:xfrm>
            <a:off x="3393700" y="3544138"/>
            <a:ext cx="1220100" cy="1263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2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7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27" name="Google Shape;127;p27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8" name="Google Shape;128;p27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" name="Google Shape;129;p27"/>
          <p:cNvSpPr txBox="1"/>
          <p:nvPr>
            <p:ph idx="2" type="subTitle"/>
          </p:nvPr>
        </p:nvSpPr>
        <p:spPr>
          <a:xfrm>
            <a:off x="311700" y="3909867"/>
            <a:ext cx="8520600" cy="50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7"/>
          <p:cNvSpPr txBox="1"/>
          <p:nvPr>
            <p:ph idx="3" type="subTitle"/>
          </p:nvPr>
        </p:nvSpPr>
        <p:spPr>
          <a:xfrm>
            <a:off x="311700" y="4352188"/>
            <a:ext cx="85206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7"/>
          <p:cNvSpPr/>
          <p:nvPr>
            <p:ph idx="4" type="pic"/>
          </p:nvPr>
        </p:nvSpPr>
        <p:spPr>
          <a:xfrm>
            <a:off x="311700" y="635000"/>
            <a:ext cx="8520600" cy="3107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3" type="titleOnly">
  <p:cSld name="TITLE_ONLY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34" name="Google Shape;134;p28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28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28"/>
          <p:cNvSpPr/>
          <p:nvPr>
            <p:ph idx="2" type="pic"/>
          </p:nvPr>
        </p:nvSpPr>
        <p:spPr>
          <a:xfrm>
            <a:off x="311700" y="635000"/>
            <a:ext cx="6152700" cy="4215900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28"/>
          <p:cNvSpPr txBox="1"/>
          <p:nvPr>
            <p:ph idx="3" type="subTitle"/>
          </p:nvPr>
        </p:nvSpPr>
        <p:spPr>
          <a:xfrm>
            <a:off x="6731100" y="1796267"/>
            <a:ext cx="2101200" cy="10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8"/>
          <p:cNvSpPr txBox="1"/>
          <p:nvPr>
            <p:ph idx="4" type="subTitle"/>
          </p:nvPr>
        </p:nvSpPr>
        <p:spPr>
          <a:xfrm>
            <a:off x="6731100" y="2878725"/>
            <a:ext cx="2101200" cy="6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4">
  <p:cSld name="TITLE_ONLY_2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41" name="Google Shape;141;p29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29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" name="Google Shape;143;p29"/>
          <p:cNvSpPr/>
          <p:nvPr>
            <p:ph idx="2" type="pic"/>
          </p:nvPr>
        </p:nvSpPr>
        <p:spPr>
          <a:xfrm>
            <a:off x="311700" y="635000"/>
            <a:ext cx="4193700" cy="41937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29"/>
          <p:cNvSpPr txBox="1"/>
          <p:nvPr>
            <p:ph idx="3" type="subTitle"/>
          </p:nvPr>
        </p:nvSpPr>
        <p:spPr>
          <a:xfrm>
            <a:off x="4717450" y="3233839"/>
            <a:ext cx="4043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9"/>
          <p:cNvSpPr txBox="1"/>
          <p:nvPr>
            <p:ph idx="4" type="subTitle"/>
          </p:nvPr>
        </p:nvSpPr>
        <p:spPr>
          <a:xfrm>
            <a:off x="4717450" y="3667176"/>
            <a:ext cx="4043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9"/>
          <p:cNvSpPr/>
          <p:nvPr>
            <p:ph idx="5" type="pic"/>
          </p:nvPr>
        </p:nvSpPr>
        <p:spPr>
          <a:xfrm>
            <a:off x="4717450" y="635000"/>
            <a:ext cx="4114800" cy="2442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5">
  <p:cSld name="TITLE_ONLY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30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50" name="Google Shape;150;p30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30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30"/>
          <p:cNvSpPr/>
          <p:nvPr>
            <p:ph idx="2" type="pic"/>
          </p:nvPr>
        </p:nvSpPr>
        <p:spPr>
          <a:xfrm>
            <a:off x="-28050" y="414625"/>
            <a:ext cx="9200100" cy="47289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0"/>
          <p:cNvSpPr txBox="1"/>
          <p:nvPr>
            <p:ph idx="3" type="subTitle"/>
          </p:nvPr>
        </p:nvSpPr>
        <p:spPr>
          <a:xfrm>
            <a:off x="311700" y="3116192"/>
            <a:ext cx="2851500" cy="10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30"/>
          <p:cNvSpPr txBox="1"/>
          <p:nvPr>
            <p:ph idx="4" type="subTitle"/>
          </p:nvPr>
        </p:nvSpPr>
        <p:spPr>
          <a:xfrm>
            <a:off x="311700" y="4198650"/>
            <a:ext cx="2851500" cy="6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1" title="Vector@2xa.png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805950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1"/>
          <p:cNvSpPr txBox="1"/>
          <p:nvPr>
            <p:ph type="title"/>
          </p:nvPr>
        </p:nvSpPr>
        <p:spPr>
          <a:xfrm>
            <a:off x="805950" y="722550"/>
            <a:ext cx="75321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Blue">
  <p:cSld name="CUSTOM_5">
    <p:bg>
      <p:bgPr>
        <a:solidFill>
          <a:schemeClr val="accent1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2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1824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2"/>
          <p:cNvSpPr txBox="1"/>
          <p:nvPr>
            <p:ph type="title"/>
          </p:nvPr>
        </p:nvSpPr>
        <p:spPr>
          <a:xfrm>
            <a:off x="48406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161" name="Google Shape;161;p32"/>
          <p:cNvSpPr/>
          <p:nvPr>
            <p:ph idx="2" type="pic"/>
          </p:nvPr>
        </p:nvSpPr>
        <p:spPr>
          <a:xfrm>
            <a:off x="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Mango">
  <p:cSld name="CUSTOM_5_1">
    <p:bg>
      <p:bgPr>
        <a:solidFill>
          <a:schemeClr val="accent2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3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829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3"/>
          <p:cNvSpPr txBox="1"/>
          <p:nvPr>
            <p:ph type="title"/>
          </p:nvPr>
        </p:nvSpPr>
        <p:spPr>
          <a:xfrm>
            <a:off x="5411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165" name="Google Shape;165;p33"/>
          <p:cNvSpPr/>
          <p:nvPr>
            <p:ph idx="2" type="pic"/>
          </p:nvPr>
        </p:nvSpPr>
        <p:spPr>
          <a:xfrm>
            <a:off x="487110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Lavender">
  <p:cSld name="CUSTOM_6">
    <p:bg>
      <p:bgPr>
        <a:solidFill>
          <a:schemeClr val="accent3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4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1824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4"/>
          <p:cNvSpPr txBox="1"/>
          <p:nvPr>
            <p:ph type="title"/>
          </p:nvPr>
        </p:nvSpPr>
        <p:spPr>
          <a:xfrm>
            <a:off x="48406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169" name="Google Shape;169;p34"/>
          <p:cNvSpPr/>
          <p:nvPr>
            <p:ph idx="2" type="pic"/>
          </p:nvPr>
        </p:nvSpPr>
        <p:spPr>
          <a:xfrm>
            <a:off x="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Mint">
  <p:cSld name="CUSTOM_7">
    <p:bg>
      <p:bgPr>
        <a:solidFill>
          <a:schemeClr val="accent4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5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829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5"/>
          <p:cNvSpPr txBox="1"/>
          <p:nvPr>
            <p:ph type="title"/>
          </p:nvPr>
        </p:nvSpPr>
        <p:spPr>
          <a:xfrm>
            <a:off x="5411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173" name="Google Shape;173;p35"/>
          <p:cNvSpPr/>
          <p:nvPr>
            <p:ph idx="2" type="pic"/>
          </p:nvPr>
        </p:nvSpPr>
        <p:spPr>
          <a:xfrm>
            <a:off x="487110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1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6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76" name="Google Shape;176;p36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36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" name="Google Shape;178;p36"/>
          <p:cNvSpPr txBox="1"/>
          <p:nvPr>
            <p:ph type="title"/>
          </p:nvPr>
        </p:nvSpPr>
        <p:spPr>
          <a:xfrm>
            <a:off x="311700" y="809376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9" name="Google Shape;179;p36"/>
          <p:cNvSpPr txBox="1"/>
          <p:nvPr>
            <p:ph idx="2" type="subTitle"/>
          </p:nvPr>
        </p:nvSpPr>
        <p:spPr>
          <a:xfrm>
            <a:off x="1055175" y="3685727"/>
            <a:ext cx="21393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6"/>
          <p:cNvSpPr txBox="1"/>
          <p:nvPr>
            <p:ph idx="3" type="subTitle"/>
          </p:nvPr>
        </p:nvSpPr>
        <p:spPr>
          <a:xfrm>
            <a:off x="1055175" y="4079327"/>
            <a:ext cx="2139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36"/>
          <p:cNvSpPr/>
          <p:nvPr>
            <p:ph idx="4" type="pic"/>
          </p:nvPr>
        </p:nvSpPr>
        <p:spPr>
          <a:xfrm>
            <a:off x="1260250" y="1776850"/>
            <a:ext cx="1729200" cy="1729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2" name="Google Shape;182;p36"/>
          <p:cNvSpPr txBox="1"/>
          <p:nvPr>
            <p:ph idx="5" type="subTitle"/>
          </p:nvPr>
        </p:nvSpPr>
        <p:spPr>
          <a:xfrm>
            <a:off x="3502350" y="3685727"/>
            <a:ext cx="21393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6"/>
          <p:cNvSpPr txBox="1"/>
          <p:nvPr>
            <p:ph idx="6" type="subTitle"/>
          </p:nvPr>
        </p:nvSpPr>
        <p:spPr>
          <a:xfrm>
            <a:off x="3502350" y="4079327"/>
            <a:ext cx="2139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36"/>
          <p:cNvSpPr/>
          <p:nvPr>
            <p:ph idx="7" type="pic"/>
          </p:nvPr>
        </p:nvSpPr>
        <p:spPr>
          <a:xfrm>
            <a:off x="3707425" y="1776850"/>
            <a:ext cx="1729200" cy="1729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5" name="Google Shape;185;p36"/>
          <p:cNvSpPr txBox="1"/>
          <p:nvPr>
            <p:ph idx="8" type="subTitle"/>
          </p:nvPr>
        </p:nvSpPr>
        <p:spPr>
          <a:xfrm>
            <a:off x="5949525" y="3685727"/>
            <a:ext cx="21393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36"/>
          <p:cNvSpPr txBox="1"/>
          <p:nvPr>
            <p:ph idx="9" type="subTitle"/>
          </p:nvPr>
        </p:nvSpPr>
        <p:spPr>
          <a:xfrm>
            <a:off x="5949525" y="4079327"/>
            <a:ext cx="2139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36"/>
          <p:cNvSpPr/>
          <p:nvPr>
            <p:ph idx="13" type="pic"/>
          </p:nvPr>
        </p:nvSpPr>
        <p:spPr>
          <a:xfrm>
            <a:off x="6154600" y="1776850"/>
            <a:ext cx="1729200" cy="1729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2">
  <p:cSld name="CUSTOM_3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90" name="Google Shape;190;p37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37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2" name="Google Shape;192;p37"/>
          <p:cNvSpPr txBox="1"/>
          <p:nvPr>
            <p:ph type="title"/>
          </p:nvPr>
        </p:nvSpPr>
        <p:spPr>
          <a:xfrm>
            <a:off x="5039250" y="1966993"/>
            <a:ext cx="37929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" name="Google Shape;193;p37"/>
          <p:cNvSpPr txBox="1"/>
          <p:nvPr>
            <p:ph idx="2" type="subTitle"/>
          </p:nvPr>
        </p:nvSpPr>
        <p:spPr>
          <a:xfrm>
            <a:off x="5039250" y="2944293"/>
            <a:ext cx="3792900" cy="60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7"/>
          <p:cNvSpPr txBox="1"/>
          <p:nvPr>
            <p:ph idx="3" type="subTitle"/>
          </p:nvPr>
        </p:nvSpPr>
        <p:spPr>
          <a:xfrm>
            <a:off x="5039250" y="3426868"/>
            <a:ext cx="3792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7"/>
          <p:cNvSpPr/>
          <p:nvPr>
            <p:ph idx="4" type="pic"/>
          </p:nvPr>
        </p:nvSpPr>
        <p:spPr>
          <a:xfrm>
            <a:off x="-360975" y="585350"/>
            <a:ext cx="4891800" cy="4891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3">
  <p:cSld name="CUSTOM_3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198" name="Google Shape;198;p38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38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" name="Google Shape;200;p38"/>
          <p:cNvSpPr txBox="1"/>
          <p:nvPr>
            <p:ph idx="2" type="subTitle"/>
          </p:nvPr>
        </p:nvSpPr>
        <p:spPr>
          <a:xfrm>
            <a:off x="498200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8"/>
          <p:cNvSpPr/>
          <p:nvPr>
            <p:ph idx="3" type="pic"/>
          </p:nvPr>
        </p:nvSpPr>
        <p:spPr>
          <a:xfrm>
            <a:off x="785875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2" name="Google Shape;202;p38"/>
          <p:cNvSpPr/>
          <p:nvPr>
            <p:ph idx="4" type="pic"/>
          </p:nvPr>
        </p:nvSpPr>
        <p:spPr>
          <a:xfrm>
            <a:off x="2896050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3" name="Google Shape;203;p38"/>
          <p:cNvSpPr/>
          <p:nvPr>
            <p:ph idx="5" type="pic"/>
          </p:nvPr>
        </p:nvSpPr>
        <p:spPr>
          <a:xfrm>
            <a:off x="5006225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4" name="Google Shape;204;p38"/>
          <p:cNvSpPr/>
          <p:nvPr>
            <p:ph idx="6" type="pic"/>
          </p:nvPr>
        </p:nvSpPr>
        <p:spPr>
          <a:xfrm>
            <a:off x="7116400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5" name="Google Shape;205;p38"/>
          <p:cNvSpPr txBox="1"/>
          <p:nvPr>
            <p:ph idx="7" type="subTitle"/>
          </p:nvPr>
        </p:nvSpPr>
        <p:spPr>
          <a:xfrm>
            <a:off x="2608350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8"/>
          <p:cNvSpPr txBox="1"/>
          <p:nvPr>
            <p:ph idx="8" type="subTitle"/>
          </p:nvPr>
        </p:nvSpPr>
        <p:spPr>
          <a:xfrm>
            <a:off x="4718525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8"/>
          <p:cNvSpPr txBox="1"/>
          <p:nvPr>
            <p:ph idx="9" type="subTitle"/>
          </p:nvPr>
        </p:nvSpPr>
        <p:spPr>
          <a:xfrm>
            <a:off x="6828700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8"/>
          <p:cNvSpPr txBox="1"/>
          <p:nvPr>
            <p:ph idx="13" type="subTitle"/>
          </p:nvPr>
        </p:nvSpPr>
        <p:spPr>
          <a:xfrm>
            <a:off x="498200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8"/>
          <p:cNvSpPr/>
          <p:nvPr>
            <p:ph idx="14" type="pic"/>
          </p:nvPr>
        </p:nvSpPr>
        <p:spPr>
          <a:xfrm>
            <a:off x="785875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0" name="Google Shape;210;p38"/>
          <p:cNvSpPr/>
          <p:nvPr>
            <p:ph idx="15" type="pic"/>
          </p:nvPr>
        </p:nvSpPr>
        <p:spPr>
          <a:xfrm>
            <a:off x="2896050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1" name="Google Shape;211;p38"/>
          <p:cNvSpPr/>
          <p:nvPr>
            <p:ph idx="16" type="pic"/>
          </p:nvPr>
        </p:nvSpPr>
        <p:spPr>
          <a:xfrm>
            <a:off x="5006225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2" name="Google Shape;212;p38"/>
          <p:cNvSpPr/>
          <p:nvPr>
            <p:ph idx="17" type="pic"/>
          </p:nvPr>
        </p:nvSpPr>
        <p:spPr>
          <a:xfrm>
            <a:off x="7116400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3" name="Google Shape;213;p38"/>
          <p:cNvSpPr txBox="1"/>
          <p:nvPr>
            <p:ph idx="18" type="subTitle"/>
          </p:nvPr>
        </p:nvSpPr>
        <p:spPr>
          <a:xfrm>
            <a:off x="2608350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8"/>
          <p:cNvSpPr txBox="1"/>
          <p:nvPr>
            <p:ph idx="19" type="subTitle"/>
          </p:nvPr>
        </p:nvSpPr>
        <p:spPr>
          <a:xfrm>
            <a:off x="4718525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38"/>
          <p:cNvSpPr txBox="1"/>
          <p:nvPr>
            <p:ph idx="20" type="subTitle"/>
          </p:nvPr>
        </p:nvSpPr>
        <p:spPr>
          <a:xfrm>
            <a:off x="6828700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4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218" name="Google Shape;218;p39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9" name="Google Shape;219;p39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0" name="Google Shape;220;p39"/>
          <p:cNvSpPr txBox="1"/>
          <p:nvPr>
            <p:ph type="title"/>
          </p:nvPr>
        </p:nvSpPr>
        <p:spPr>
          <a:xfrm>
            <a:off x="311700" y="809375"/>
            <a:ext cx="2604300" cy="15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1" name="Google Shape;221;p39"/>
          <p:cNvSpPr txBox="1"/>
          <p:nvPr>
            <p:ph idx="2" type="subTitle"/>
          </p:nvPr>
        </p:nvSpPr>
        <p:spPr>
          <a:xfrm>
            <a:off x="4858800" y="1044269"/>
            <a:ext cx="397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9"/>
          <p:cNvSpPr txBox="1"/>
          <p:nvPr>
            <p:ph idx="3" type="subTitle"/>
          </p:nvPr>
        </p:nvSpPr>
        <p:spPr>
          <a:xfrm>
            <a:off x="4858800" y="1379254"/>
            <a:ext cx="3973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9"/>
          <p:cNvSpPr/>
          <p:nvPr>
            <p:ph idx="4" type="pic"/>
          </p:nvPr>
        </p:nvSpPr>
        <p:spPr>
          <a:xfrm>
            <a:off x="3529300" y="852519"/>
            <a:ext cx="1111800" cy="1112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4" name="Google Shape;224;p39"/>
          <p:cNvSpPr txBox="1"/>
          <p:nvPr>
            <p:ph idx="5" type="subTitle"/>
          </p:nvPr>
        </p:nvSpPr>
        <p:spPr>
          <a:xfrm>
            <a:off x="4858800" y="2304494"/>
            <a:ext cx="397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39"/>
          <p:cNvSpPr txBox="1"/>
          <p:nvPr>
            <p:ph idx="6" type="subTitle"/>
          </p:nvPr>
        </p:nvSpPr>
        <p:spPr>
          <a:xfrm>
            <a:off x="4858800" y="2639479"/>
            <a:ext cx="3973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9"/>
          <p:cNvSpPr/>
          <p:nvPr>
            <p:ph idx="7" type="pic"/>
          </p:nvPr>
        </p:nvSpPr>
        <p:spPr>
          <a:xfrm>
            <a:off x="3529300" y="2112744"/>
            <a:ext cx="1111800" cy="1112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7" name="Google Shape;227;p39"/>
          <p:cNvSpPr txBox="1"/>
          <p:nvPr>
            <p:ph idx="8" type="subTitle"/>
          </p:nvPr>
        </p:nvSpPr>
        <p:spPr>
          <a:xfrm>
            <a:off x="4858800" y="3564719"/>
            <a:ext cx="397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9"/>
          <p:cNvSpPr txBox="1"/>
          <p:nvPr>
            <p:ph idx="9" type="subTitle"/>
          </p:nvPr>
        </p:nvSpPr>
        <p:spPr>
          <a:xfrm>
            <a:off x="4858800" y="3899704"/>
            <a:ext cx="3973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9"/>
          <p:cNvSpPr/>
          <p:nvPr>
            <p:ph idx="13" type="pic"/>
          </p:nvPr>
        </p:nvSpPr>
        <p:spPr>
          <a:xfrm>
            <a:off x="3529300" y="3372969"/>
            <a:ext cx="1111800" cy="11121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 01">
  <p:cSld name="CUSTOM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0"/>
          <p:cNvSpPr txBox="1"/>
          <p:nvPr>
            <p:ph type="ctrTitle"/>
          </p:nvPr>
        </p:nvSpPr>
        <p:spPr>
          <a:xfrm>
            <a:off x="920700" y="2266523"/>
            <a:ext cx="7302600" cy="94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pic>
        <p:nvPicPr>
          <p:cNvPr id="232" name="Google Shape;232;p40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9550" y="861400"/>
            <a:ext cx="2184899" cy="7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0" title="sitio-we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10" y="4580981"/>
            <a:ext cx="205750" cy="20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0"/>
          <p:cNvSpPr txBox="1"/>
          <p:nvPr/>
        </p:nvSpPr>
        <p:spPr>
          <a:xfrm>
            <a:off x="630531" y="4483754"/>
            <a:ext cx="179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www.getzuma.com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235" name="Google Shape;235;p40"/>
          <p:cNvCxnSpPr/>
          <p:nvPr/>
        </p:nvCxnSpPr>
        <p:spPr>
          <a:xfrm>
            <a:off x="-28050" y="4291891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" name="Google Shape;236;p40"/>
          <p:cNvSpPr txBox="1"/>
          <p:nvPr/>
        </p:nvSpPr>
        <p:spPr>
          <a:xfrm>
            <a:off x="3837781" y="4483754"/>
            <a:ext cx="19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sales@getzuma.com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40"/>
          <p:cNvSpPr txBox="1"/>
          <p:nvPr/>
        </p:nvSpPr>
        <p:spPr>
          <a:xfrm>
            <a:off x="6933394" y="4483754"/>
            <a:ext cx="179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4086454277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38" name="Google Shape;238;p40" title="telefon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3175" y="4580978"/>
            <a:ext cx="205750" cy="20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0" title="email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6571" y="4589842"/>
            <a:ext cx="205750" cy="20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 02">
  <p:cSld name="CUSTOM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1" title="Vector@2xa.png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5819775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1"/>
          <p:cNvSpPr txBox="1"/>
          <p:nvPr>
            <p:ph type="ctrTitle"/>
          </p:nvPr>
        </p:nvSpPr>
        <p:spPr>
          <a:xfrm>
            <a:off x="746200" y="1753123"/>
            <a:ext cx="5728500" cy="16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pic>
        <p:nvPicPr>
          <p:cNvPr id="243" name="Google Shape;243;p41" title="aLogo Zuma_RGB-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204" y="776628"/>
            <a:ext cx="2044477" cy="691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1"/>
          <p:cNvSpPr txBox="1"/>
          <p:nvPr/>
        </p:nvSpPr>
        <p:spPr>
          <a:xfrm>
            <a:off x="746200" y="4362513"/>
            <a:ext cx="755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www.getzuma.com   |   alan@getzuma.com   |   415.425.8830</a:t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245" name="Google Shape;245;p41"/>
          <p:cNvCxnSpPr/>
          <p:nvPr/>
        </p:nvCxnSpPr>
        <p:spPr>
          <a:xfrm>
            <a:off x="-74300" y="4180233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1">
  <p:cSld name="CUSTOM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2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248" name="Google Shape;248;p42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" name="Google Shape;249;p42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" name="Google Shape;250;p42"/>
          <p:cNvSpPr/>
          <p:nvPr>
            <p:ph idx="2" type="pic"/>
          </p:nvPr>
        </p:nvSpPr>
        <p:spPr>
          <a:xfrm>
            <a:off x="127650" y="530675"/>
            <a:ext cx="2944200" cy="44676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51" name="Google Shape;251;p42"/>
          <p:cNvCxnSpPr/>
          <p:nvPr/>
        </p:nvCxnSpPr>
        <p:spPr>
          <a:xfrm>
            <a:off x="3193825" y="414616"/>
            <a:ext cx="0" cy="4726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2"/>
          <p:cNvCxnSpPr/>
          <p:nvPr/>
        </p:nvCxnSpPr>
        <p:spPr>
          <a:xfrm>
            <a:off x="3193825" y="1163600"/>
            <a:ext cx="5981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42"/>
          <p:cNvSpPr txBox="1"/>
          <p:nvPr>
            <p:ph idx="3" type="subTitle"/>
          </p:nvPr>
        </p:nvSpPr>
        <p:spPr>
          <a:xfrm>
            <a:off x="3315800" y="538000"/>
            <a:ext cx="5646900" cy="50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42"/>
          <p:cNvSpPr txBox="1"/>
          <p:nvPr>
            <p:ph idx="4" type="subTitle"/>
          </p:nvPr>
        </p:nvSpPr>
        <p:spPr>
          <a:xfrm>
            <a:off x="3315800" y="1277326"/>
            <a:ext cx="5516400" cy="329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2">
  <p:cSld name="CUSTOM_8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3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57" name="Google Shape;257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8" name="Google Shape;258;p43"/>
          <p:cNvSpPr txBox="1"/>
          <p:nvPr>
            <p:ph type="title"/>
          </p:nvPr>
        </p:nvSpPr>
        <p:spPr>
          <a:xfrm>
            <a:off x="311700" y="728400"/>
            <a:ext cx="26895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" name="Google Shape;259;p43"/>
          <p:cNvSpPr txBox="1"/>
          <p:nvPr>
            <p:ph idx="2" type="subTitle"/>
          </p:nvPr>
        </p:nvSpPr>
        <p:spPr>
          <a:xfrm>
            <a:off x="3950075" y="728400"/>
            <a:ext cx="48822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43"/>
          <p:cNvSpPr txBox="1"/>
          <p:nvPr>
            <p:ph idx="3" type="subTitle"/>
          </p:nvPr>
        </p:nvSpPr>
        <p:spPr>
          <a:xfrm>
            <a:off x="311700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43"/>
          <p:cNvSpPr txBox="1"/>
          <p:nvPr>
            <p:ph idx="4" type="subTitle"/>
          </p:nvPr>
        </p:nvSpPr>
        <p:spPr>
          <a:xfrm>
            <a:off x="311700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43"/>
          <p:cNvSpPr txBox="1"/>
          <p:nvPr>
            <p:ph idx="5" type="subTitle"/>
          </p:nvPr>
        </p:nvSpPr>
        <p:spPr>
          <a:xfrm>
            <a:off x="2490042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43"/>
          <p:cNvSpPr txBox="1"/>
          <p:nvPr>
            <p:ph idx="6" type="subTitle"/>
          </p:nvPr>
        </p:nvSpPr>
        <p:spPr>
          <a:xfrm>
            <a:off x="2490044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43"/>
          <p:cNvSpPr txBox="1"/>
          <p:nvPr>
            <p:ph idx="7" type="subTitle"/>
          </p:nvPr>
        </p:nvSpPr>
        <p:spPr>
          <a:xfrm>
            <a:off x="4668384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43"/>
          <p:cNvSpPr txBox="1"/>
          <p:nvPr>
            <p:ph idx="8" type="subTitle"/>
          </p:nvPr>
        </p:nvSpPr>
        <p:spPr>
          <a:xfrm>
            <a:off x="4668388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43"/>
          <p:cNvSpPr txBox="1"/>
          <p:nvPr>
            <p:ph idx="9" type="subTitle"/>
          </p:nvPr>
        </p:nvSpPr>
        <p:spPr>
          <a:xfrm>
            <a:off x="6846727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43"/>
          <p:cNvSpPr txBox="1"/>
          <p:nvPr>
            <p:ph idx="13" type="subTitle"/>
          </p:nvPr>
        </p:nvSpPr>
        <p:spPr>
          <a:xfrm>
            <a:off x="6846732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3">
  <p:cSld name="CUSTOM_8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270" name="Google Shape;270;p44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1" name="Google Shape;271;p44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2" name="Google Shape;272;p44"/>
          <p:cNvSpPr txBox="1"/>
          <p:nvPr>
            <p:ph type="title"/>
          </p:nvPr>
        </p:nvSpPr>
        <p:spPr>
          <a:xfrm>
            <a:off x="311700" y="728400"/>
            <a:ext cx="26895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3" name="Google Shape;273;p44"/>
          <p:cNvSpPr txBox="1"/>
          <p:nvPr>
            <p:ph idx="2" type="subTitle"/>
          </p:nvPr>
        </p:nvSpPr>
        <p:spPr>
          <a:xfrm>
            <a:off x="3950075" y="728400"/>
            <a:ext cx="48822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44"/>
          <p:cNvSpPr txBox="1"/>
          <p:nvPr>
            <p:ph idx="3" type="subTitle"/>
          </p:nvPr>
        </p:nvSpPr>
        <p:spPr>
          <a:xfrm>
            <a:off x="311700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44"/>
          <p:cNvSpPr/>
          <p:nvPr>
            <p:ph idx="4" type="pic"/>
          </p:nvPr>
        </p:nvSpPr>
        <p:spPr>
          <a:xfrm>
            <a:off x="5100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6" name="Google Shape;276;p44"/>
          <p:cNvSpPr txBox="1"/>
          <p:nvPr>
            <p:ph idx="5" type="subTitle"/>
          </p:nvPr>
        </p:nvSpPr>
        <p:spPr>
          <a:xfrm>
            <a:off x="1754395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44"/>
          <p:cNvSpPr txBox="1"/>
          <p:nvPr>
            <p:ph idx="6" type="subTitle"/>
          </p:nvPr>
        </p:nvSpPr>
        <p:spPr>
          <a:xfrm>
            <a:off x="3197090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44"/>
          <p:cNvSpPr txBox="1"/>
          <p:nvPr>
            <p:ph idx="7" type="subTitle"/>
          </p:nvPr>
        </p:nvSpPr>
        <p:spPr>
          <a:xfrm>
            <a:off x="4639785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44"/>
          <p:cNvSpPr txBox="1"/>
          <p:nvPr>
            <p:ph idx="8" type="subTitle"/>
          </p:nvPr>
        </p:nvSpPr>
        <p:spPr>
          <a:xfrm>
            <a:off x="6082480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44"/>
          <p:cNvSpPr txBox="1"/>
          <p:nvPr>
            <p:ph idx="9" type="subTitle"/>
          </p:nvPr>
        </p:nvSpPr>
        <p:spPr>
          <a:xfrm>
            <a:off x="7525175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44"/>
          <p:cNvSpPr/>
          <p:nvPr>
            <p:ph idx="13" type="pic"/>
          </p:nvPr>
        </p:nvSpPr>
        <p:spPr>
          <a:xfrm>
            <a:off x="19527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2" name="Google Shape;282;p44"/>
          <p:cNvSpPr/>
          <p:nvPr>
            <p:ph idx="14" type="pic"/>
          </p:nvPr>
        </p:nvSpPr>
        <p:spPr>
          <a:xfrm>
            <a:off x="33954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3" name="Google Shape;283;p44"/>
          <p:cNvSpPr/>
          <p:nvPr>
            <p:ph idx="15" type="pic"/>
          </p:nvPr>
        </p:nvSpPr>
        <p:spPr>
          <a:xfrm>
            <a:off x="48381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4" name="Google Shape;284;p44"/>
          <p:cNvSpPr/>
          <p:nvPr>
            <p:ph idx="16" type="pic"/>
          </p:nvPr>
        </p:nvSpPr>
        <p:spPr>
          <a:xfrm>
            <a:off x="62808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5" name="Google Shape;285;p44"/>
          <p:cNvSpPr/>
          <p:nvPr>
            <p:ph idx="17" type="pic"/>
          </p:nvPr>
        </p:nvSpPr>
        <p:spPr>
          <a:xfrm>
            <a:off x="77235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4">
  <p:cSld name="CUSTOM_8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5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8" name="Google Shape;288;p45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" name="Google Shape;289;p45"/>
          <p:cNvSpPr/>
          <p:nvPr>
            <p:ph idx="2" type="pic"/>
          </p:nvPr>
        </p:nvSpPr>
        <p:spPr>
          <a:xfrm>
            <a:off x="-28050" y="0"/>
            <a:ext cx="3048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45"/>
          <p:cNvSpPr txBox="1"/>
          <p:nvPr>
            <p:ph idx="1" type="subTitle"/>
          </p:nvPr>
        </p:nvSpPr>
        <p:spPr>
          <a:xfrm>
            <a:off x="3443325" y="1868850"/>
            <a:ext cx="19638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1" name="Google Shape;291;p45"/>
          <p:cNvSpPr txBox="1"/>
          <p:nvPr>
            <p:ph idx="3" type="subTitle"/>
          </p:nvPr>
        </p:nvSpPr>
        <p:spPr>
          <a:xfrm>
            <a:off x="7361475" y="186885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45"/>
          <p:cNvSpPr txBox="1"/>
          <p:nvPr>
            <p:ph idx="4" type="subTitle"/>
          </p:nvPr>
        </p:nvSpPr>
        <p:spPr>
          <a:xfrm>
            <a:off x="5649000" y="186885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45"/>
          <p:cNvSpPr txBox="1"/>
          <p:nvPr>
            <p:ph idx="5" type="subTitle"/>
          </p:nvPr>
        </p:nvSpPr>
        <p:spPr>
          <a:xfrm>
            <a:off x="3443325" y="3286700"/>
            <a:ext cx="19638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4" name="Google Shape;294;p45"/>
          <p:cNvSpPr txBox="1"/>
          <p:nvPr>
            <p:ph idx="6" type="subTitle"/>
          </p:nvPr>
        </p:nvSpPr>
        <p:spPr>
          <a:xfrm>
            <a:off x="7361475" y="328670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45"/>
          <p:cNvSpPr txBox="1"/>
          <p:nvPr>
            <p:ph idx="7" type="subTitle"/>
          </p:nvPr>
        </p:nvSpPr>
        <p:spPr>
          <a:xfrm>
            <a:off x="5649000" y="328670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45"/>
          <p:cNvSpPr txBox="1"/>
          <p:nvPr>
            <p:ph type="title"/>
          </p:nvPr>
        </p:nvSpPr>
        <p:spPr>
          <a:xfrm>
            <a:off x="3443325" y="854850"/>
            <a:ext cx="53889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5">
  <p:cSld name="CUSTOM_8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6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299" name="Google Shape;299;p46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0" name="Google Shape;300;p46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1" name="Google Shape;301;p46"/>
          <p:cNvSpPr/>
          <p:nvPr>
            <p:ph idx="2" type="pic"/>
          </p:nvPr>
        </p:nvSpPr>
        <p:spPr>
          <a:xfrm>
            <a:off x="5888100" y="530675"/>
            <a:ext cx="2944200" cy="2163300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46"/>
          <p:cNvSpPr txBox="1"/>
          <p:nvPr>
            <p:ph idx="3" type="subTitle"/>
          </p:nvPr>
        </p:nvSpPr>
        <p:spPr>
          <a:xfrm>
            <a:off x="311700" y="2095500"/>
            <a:ext cx="5388900" cy="27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46"/>
          <p:cNvSpPr/>
          <p:nvPr>
            <p:ph idx="4" type="pic"/>
          </p:nvPr>
        </p:nvSpPr>
        <p:spPr>
          <a:xfrm>
            <a:off x="5888100" y="2810025"/>
            <a:ext cx="2944200" cy="2188200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46"/>
          <p:cNvSpPr txBox="1"/>
          <p:nvPr>
            <p:ph type="title"/>
          </p:nvPr>
        </p:nvSpPr>
        <p:spPr>
          <a:xfrm>
            <a:off x="311700" y="722975"/>
            <a:ext cx="53889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5" name="Google Shape;305;p46"/>
          <p:cNvSpPr txBox="1"/>
          <p:nvPr>
            <p:ph idx="5" type="subTitle"/>
          </p:nvPr>
        </p:nvSpPr>
        <p:spPr>
          <a:xfrm>
            <a:off x="311700" y="1272575"/>
            <a:ext cx="5388900" cy="4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ary 01">
  <p:cSld name="CUSTOM_9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7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308" name="Google Shape;308;p47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9" name="Google Shape;309;p47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" name="Google Shape;310;p47"/>
          <p:cNvSpPr txBox="1"/>
          <p:nvPr>
            <p:ph type="title"/>
          </p:nvPr>
        </p:nvSpPr>
        <p:spPr>
          <a:xfrm>
            <a:off x="311700" y="1500150"/>
            <a:ext cx="2694600" cy="214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1" name="Google Shape;311;p47"/>
          <p:cNvSpPr/>
          <p:nvPr/>
        </p:nvSpPr>
        <p:spPr>
          <a:xfrm>
            <a:off x="3646400" y="873975"/>
            <a:ext cx="592200" cy="592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2" name="Google Shape;312;p47"/>
          <p:cNvSpPr/>
          <p:nvPr/>
        </p:nvSpPr>
        <p:spPr>
          <a:xfrm>
            <a:off x="3646400" y="1783625"/>
            <a:ext cx="592200" cy="592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3" name="Google Shape;313;p47"/>
          <p:cNvSpPr/>
          <p:nvPr/>
        </p:nvSpPr>
        <p:spPr>
          <a:xfrm>
            <a:off x="3646400" y="2693275"/>
            <a:ext cx="592200" cy="592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4" name="Google Shape;314;p47"/>
          <p:cNvSpPr/>
          <p:nvPr/>
        </p:nvSpPr>
        <p:spPr>
          <a:xfrm>
            <a:off x="3646400" y="3677325"/>
            <a:ext cx="592200" cy="592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5" name="Google Shape;315;p47"/>
          <p:cNvSpPr txBox="1"/>
          <p:nvPr>
            <p:ph idx="2" type="subTitle"/>
          </p:nvPr>
        </p:nvSpPr>
        <p:spPr>
          <a:xfrm>
            <a:off x="4541100" y="87397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47"/>
          <p:cNvSpPr txBox="1"/>
          <p:nvPr>
            <p:ph idx="3" type="subTitle"/>
          </p:nvPr>
        </p:nvSpPr>
        <p:spPr>
          <a:xfrm>
            <a:off x="4541100" y="178362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47"/>
          <p:cNvSpPr txBox="1"/>
          <p:nvPr>
            <p:ph idx="4" type="subTitle"/>
          </p:nvPr>
        </p:nvSpPr>
        <p:spPr>
          <a:xfrm>
            <a:off x="4541100" y="269327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47"/>
          <p:cNvSpPr txBox="1"/>
          <p:nvPr>
            <p:ph idx="5" type="subTitle"/>
          </p:nvPr>
        </p:nvSpPr>
        <p:spPr>
          <a:xfrm>
            <a:off x="4541100" y="367732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47"/>
          <p:cNvSpPr txBox="1"/>
          <p:nvPr>
            <p:ph idx="6" type="subTitle"/>
          </p:nvPr>
        </p:nvSpPr>
        <p:spPr>
          <a:xfrm>
            <a:off x="3725000" y="100297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47"/>
          <p:cNvSpPr txBox="1"/>
          <p:nvPr>
            <p:ph idx="7" type="subTitle"/>
          </p:nvPr>
        </p:nvSpPr>
        <p:spPr>
          <a:xfrm>
            <a:off x="3725000" y="191262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47"/>
          <p:cNvSpPr txBox="1"/>
          <p:nvPr>
            <p:ph idx="8" type="subTitle"/>
          </p:nvPr>
        </p:nvSpPr>
        <p:spPr>
          <a:xfrm>
            <a:off x="3725000" y="282227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47"/>
          <p:cNvSpPr txBox="1"/>
          <p:nvPr>
            <p:ph idx="9" type="subTitle"/>
          </p:nvPr>
        </p:nvSpPr>
        <p:spPr>
          <a:xfrm>
            <a:off x="3725000" y="380632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ary 02">
  <p:cSld name="CUSTOM_9_1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8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325" name="Google Shape;325;p48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6" name="Google Shape;326;p48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" name="Google Shape;327;p48"/>
          <p:cNvSpPr txBox="1"/>
          <p:nvPr>
            <p:ph type="title"/>
          </p:nvPr>
        </p:nvSpPr>
        <p:spPr>
          <a:xfrm>
            <a:off x="311700" y="7538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28" name="Google Shape;328;p48"/>
          <p:cNvSpPr/>
          <p:nvPr/>
        </p:nvSpPr>
        <p:spPr>
          <a:xfrm>
            <a:off x="540300" y="1658962"/>
            <a:ext cx="1598100" cy="159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9" name="Google Shape;329;p48"/>
          <p:cNvSpPr/>
          <p:nvPr/>
        </p:nvSpPr>
        <p:spPr>
          <a:xfrm>
            <a:off x="2644669" y="1658950"/>
            <a:ext cx="1598100" cy="159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0" name="Google Shape;330;p48"/>
          <p:cNvSpPr/>
          <p:nvPr/>
        </p:nvSpPr>
        <p:spPr>
          <a:xfrm>
            <a:off x="4749037" y="1658950"/>
            <a:ext cx="1598100" cy="1598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1" name="Google Shape;331;p48"/>
          <p:cNvSpPr/>
          <p:nvPr/>
        </p:nvSpPr>
        <p:spPr>
          <a:xfrm>
            <a:off x="7005594" y="1658962"/>
            <a:ext cx="1598100" cy="1598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2" name="Google Shape;332;p48"/>
          <p:cNvSpPr txBox="1"/>
          <p:nvPr>
            <p:ph idx="2" type="subTitle"/>
          </p:nvPr>
        </p:nvSpPr>
        <p:spPr>
          <a:xfrm>
            <a:off x="540300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48"/>
          <p:cNvSpPr txBox="1"/>
          <p:nvPr>
            <p:ph idx="3" type="subTitle"/>
          </p:nvPr>
        </p:nvSpPr>
        <p:spPr>
          <a:xfrm>
            <a:off x="-1173575" y="269327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48"/>
          <p:cNvSpPr txBox="1"/>
          <p:nvPr>
            <p:ph idx="4" type="subTitle"/>
          </p:nvPr>
        </p:nvSpPr>
        <p:spPr>
          <a:xfrm>
            <a:off x="2644675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48"/>
          <p:cNvSpPr txBox="1"/>
          <p:nvPr>
            <p:ph idx="5" type="subTitle"/>
          </p:nvPr>
        </p:nvSpPr>
        <p:spPr>
          <a:xfrm>
            <a:off x="4749050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48"/>
          <p:cNvSpPr txBox="1"/>
          <p:nvPr>
            <p:ph idx="6" type="subTitle"/>
          </p:nvPr>
        </p:nvSpPr>
        <p:spPr>
          <a:xfrm>
            <a:off x="7005600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48"/>
          <p:cNvSpPr/>
          <p:nvPr>
            <p:ph idx="7" type="pic"/>
          </p:nvPr>
        </p:nvSpPr>
        <p:spPr>
          <a:xfrm>
            <a:off x="686400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8" name="Google Shape;338;p48"/>
          <p:cNvSpPr/>
          <p:nvPr>
            <p:ph idx="8" type="pic"/>
          </p:nvPr>
        </p:nvSpPr>
        <p:spPr>
          <a:xfrm>
            <a:off x="2790763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39" name="Google Shape;339;p48"/>
          <p:cNvSpPr/>
          <p:nvPr>
            <p:ph idx="9" type="pic"/>
          </p:nvPr>
        </p:nvSpPr>
        <p:spPr>
          <a:xfrm>
            <a:off x="4898175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40" name="Google Shape;340;p48"/>
          <p:cNvSpPr/>
          <p:nvPr>
            <p:ph idx="13" type="pic"/>
          </p:nvPr>
        </p:nvSpPr>
        <p:spPr>
          <a:xfrm>
            <a:off x="7151700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01">
  <p:cSld name="CUSTOM_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343" name="Google Shape;343;p49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4" name="Google Shape;344;p49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5" name="Google Shape;345;p49"/>
          <p:cNvSpPr txBox="1"/>
          <p:nvPr>
            <p:ph type="title"/>
          </p:nvPr>
        </p:nvSpPr>
        <p:spPr>
          <a:xfrm>
            <a:off x="311700" y="9570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6" name="Google Shape;346;p49"/>
          <p:cNvSpPr txBox="1"/>
          <p:nvPr>
            <p:ph idx="2" type="subTitle"/>
          </p:nvPr>
        </p:nvSpPr>
        <p:spPr>
          <a:xfrm>
            <a:off x="7685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347" name="Google Shape;347;p49"/>
          <p:cNvCxnSpPr>
            <a:stCxn id="348" idx="6"/>
          </p:cNvCxnSpPr>
          <p:nvPr/>
        </p:nvCxnSpPr>
        <p:spPr>
          <a:xfrm>
            <a:off x="1507850" y="3025028"/>
            <a:ext cx="76389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9" name="Google Shape;349;p49"/>
          <p:cNvSpPr txBox="1"/>
          <p:nvPr>
            <p:ph idx="3" type="subTitle"/>
          </p:nvPr>
        </p:nvSpPr>
        <p:spPr>
          <a:xfrm>
            <a:off x="7685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50" name="Google Shape;350;p49"/>
          <p:cNvSpPr txBox="1"/>
          <p:nvPr>
            <p:ph idx="4" type="subTitle"/>
          </p:nvPr>
        </p:nvSpPr>
        <p:spPr>
          <a:xfrm>
            <a:off x="23473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51" name="Google Shape;351;p49"/>
          <p:cNvSpPr txBox="1"/>
          <p:nvPr>
            <p:ph idx="5" type="subTitle"/>
          </p:nvPr>
        </p:nvSpPr>
        <p:spPr>
          <a:xfrm>
            <a:off x="23473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52" name="Google Shape;352;p49"/>
          <p:cNvSpPr txBox="1"/>
          <p:nvPr>
            <p:ph idx="6" type="subTitle"/>
          </p:nvPr>
        </p:nvSpPr>
        <p:spPr>
          <a:xfrm>
            <a:off x="39261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53" name="Google Shape;353;p49"/>
          <p:cNvSpPr txBox="1"/>
          <p:nvPr>
            <p:ph idx="7" type="subTitle"/>
          </p:nvPr>
        </p:nvSpPr>
        <p:spPr>
          <a:xfrm>
            <a:off x="39261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54" name="Google Shape;354;p49"/>
          <p:cNvSpPr txBox="1"/>
          <p:nvPr>
            <p:ph idx="8" type="subTitle"/>
          </p:nvPr>
        </p:nvSpPr>
        <p:spPr>
          <a:xfrm>
            <a:off x="55049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55" name="Google Shape;355;p49"/>
          <p:cNvSpPr txBox="1"/>
          <p:nvPr>
            <p:ph idx="9" type="subTitle"/>
          </p:nvPr>
        </p:nvSpPr>
        <p:spPr>
          <a:xfrm>
            <a:off x="55049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56" name="Google Shape;356;p49"/>
          <p:cNvSpPr txBox="1"/>
          <p:nvPr>
            <p:ph idx="13" type="subTitle"/>
          </p:nvPr>
        </p:nvSpPr>
        <p:spPr>
          <a:xfrm>
            <a:off x="70837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57" name="Google Shape;357;p49"/>
          <p:cNvSpPr txBox="1"/>
          <p:nvPr>
            <p:ph idx="14" type="subTitle"/>
          </p:nvPr>
        </p:nvSpPr>
        <p:spPr>
          <a:xfrm>
            <a:off x="70837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48" name="Google Shape;348;p49"/>
          <p:cNvSpPr/>
          <p:nvPr/>
        </p:nvSpPr>
        <p:spPr>
          <a:xfrm>
            <a:off x="13209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8" name="Google Shape;358;p49"/>
          <p:cNvSpPr/>
          <p:nvPr/>
        </p:nvSpPr>
        <p:spPr>
          <a:xfrm>
            <a:off x="28997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9" name="Google Shape;359;p49"/>
          <p:cNvSpPr/>
          <p:nvPr/>
        </p:nvSpPr>
        <p:spPr>
          <a:xfrm>
            <a:off x="44785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0" name="Google Shape;360;p49"/>
          <p:cNvSpPr/>
          <p:nvPr/>
        </p:nvSpPr>
        <p:spPr>
          <a:xfrm>
            <a:off x="60573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1" name="Google Shape;361;p49"/>
          <p:cNvSpPr/>
          <p:nvPr/>
        </p:nvSpPr>
        <p:spPr>
          <a:xfrm>
            <a:off x="76361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02">
  <p:cSld name="CUSTOM_10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0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364" name="Google Shape;364;p50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5" name="Google Shape;365;p50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6" name="Google Shape;366;p50"/>
          <p:cNvSpPr txBox="1"/>
          <p:nvPr>
            <p:ph type="title"/>
          </p:nvPr>
        </p:nvSpPr>
        <p:spPr>
          <a:xfrm>
            <a:off x="311700" y="9570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7" name="Google Shape;367;p50"/>
          <p:cNvSpPr txBox="1"/>
          <p:nvPr>
            <p:ph idx="2" type="subTitle"/>
          </p:nvPr>
        </p:nvSpPr>
        <p:spPr>
          <a:xfrm>
            <a:off x="7634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368" name="Google Shape;368;p50"/>
          <p:cNvCxnSpPr/>
          <p:nvPr/>
        </p:nvCxnSpPr>
        <p:spPr>
          <a:xfrm>
            <a:off x="-12700" y="3025025"/>
            <a:ext cx="9159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50"/>
          <p:cNvSpPr txBox="1"/>
          <p:nvPr>
            <p:ph idx="3" type="subTitle"/>
          </p:nvPr>
        </p:nvSpPr>
        <p:spPr>
          <a:xfrm>
            <a:off x="7634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70" name="Google Shape;370;p50"/>
          <p:cNvSpPr txBox="1"/>
          <p:nvPr>
            <p:ph idx="4" type="subTitle"/>
          </p:nvPr>
        </p:nvSpPr>
        <p:spPr>
          <a:xfrm>
            <a:off x="23422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71" name="Google Shape;371;p50"/>
          <p:cNvSpPr txBox="1"/>
          <p:nvPr>
            <p:ph idx="5" type="subTitle"/>
          </p:nvPr>
        </p:nvSpPr>
        <p:spPr>
          <a:xfrm>
            <a:off x="23422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72" name="Google Shape;372;p50"/>
          <p:cNvSpPr txBox="1"/>
          <p:nvPr>
            <p:ph idx="6" type="subTitle"/>
          </p:nvPr>
        </p:nvSpPr>
        <p:spPr>
          <a:xfrm>
            <a:off x="39210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73" name="Google Shape;373;p50"/>
          <p:cNvSpPr txBox="1"/>
          <p:nvPr>
            <p:ph idx="7" type="subTitle"/>
          </p:nvPr>
        </p:nvSpPr>
        <p:spPr>
          <a:xfrm>
            <a:off x="39210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74" name="Google Shape;374;p50"/>
          <p:cNvSpPr txBox="1"/>
          <p:nvPr>
            <p:ph idx="8" type="subTitle"/>
          </p:nvPr>
        </p:nvSpPr>
        <p:spPr>
          <a:xfrm>
            <a:off x="54998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75" name="Google Shape;375;p50"/>
          <p:cNvSpPr txBox="1"/>
          <p:nvPr>
            <p:ph idx="9" type="subTitle"/>
          </p:nvPr>
        </p:nvSpPr>
        <p:spPr>
          <a:xfrm>
            <a:off x="54998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76" name="Google Shape;376;p50"/>
          <p:cNvSpPr txBox="1"/>
          <p:nvPr>
            <p:ph idx="13" type="subTitle"/>
          </p:nvPr>
        </p:nvSpPr>
        <p:spPr>
          <a:xfrm>
            <a:off x="70786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77" name="Google Shape;377;p50"/>
          <p:cNvSpPr txBox="1"/>
          <p:nvPr>
            <p:ph idx="14" type="subTitle"/>
          </p:nvPr>
        </p:nvSpPr>
        <p:spPr>
          <a:xfrm>
            <a:off x="70786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78" name="Google Shape;378;p50"/>
          <p:cNvSpPr/>
          <p:nvPr/>
        </p:nvSpPr>
        <p:spPr>
          <a:xfrm>
            <a:off x="13159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79" name="Google Shape;379;p50"/>
          <p:cNvSpPr/>
          <p:nvPr/>
        </p:nvSpPr>
        <p:spPr>
          <a:xfrm>
            <a:off x="28947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0" name="Google Shape;380;p50"/>
          <p:cNvSpPr/>
          <p:nvPr/>
        </p:nvSpPr>
        <p:spPr>
          <a:xfrm>
            <a:off x="44735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1" name="Google Shape;381;p50"/>
          <p:cNvSpPr/>
          <p:nvPr/>
        </p:nvSpPr>
        <p:spPr>
          <a:xfrm>
            <a:off x="60523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2" name="Google Shape;382;p50"/>
          <p:cNvSpPr/>
          <p:nvPr/>
        </p:nvSpPr>
        <p:spPr>
          <a:xfrm>
            <a:off x="76311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03">
  <p:cSld name="CUSTOM_10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1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385" name="Google Shape;385;p51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6" name="Google Shape;386;p51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7" name="Google Shape;387;p51"/>
          <p:cNvSpPr txBox="1"/>
          <p:nvPr>
            <p:ph type="title"/>
          </p:nvPr>
        </p:nvSpPr>
        <p:spPr>
          <a:xfrm>
            <a:off x="311700" y="9570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8" name="Google Shape;388;p51"/>
          <p:cNvSpPr txBox="1"/>
          <p:nvPr>
            <p:ph idx="2" type="subTitle"/>
          </p:nvPr>
        </p:nvSpPr>
        <p:spPr>
          <a:xfrm>
            <a:off x="7634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389" name="Google Shape;389;p51"/>
          <p:cNvCxnSpPr>
            <a:endCxn id="390" idx="2"/>
          </p:cNvCxnSpPr>
          <p:nvPr/>
        </p:nvCxnSpPr>
        <p:spPr>
          <a:xfrm>
            <a:off x="-12600" y="3025028"/>
            <a:ext cx="76437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1" name="Google Shape;391;p51"/>
          <p:cNvSpPr txBox="1"/>
          <p:nvPr>
            <p:ph idx="3" type="subTitle"/>
          </p:nvPr>
        </p:nvSpPr>
        <p:spPr>
          <a:xfrm>
            <a:off x="7634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92" name="Google Shape;392;p51"/>
          <p:cNvSpPr txBox="1"/>
          <p:nvPr>
            <p:ph idx="4" type="subTitle"/>
          </p:nvPr>
        </p:nvSpPr>
        <p:spPr>
          <a:xfrm>
            <a:off x="23422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3" name="Google Shape;393;p51"/>
          <p:cNvSpPr txBox="1"/>
          <p:nvPr>
            <p:ph idx="5" type="subTitle"/>
          </p:nvPr>
        </p:nvSpPr>
        <p:spPr>
          <a:xfrm>
            <a:off x="23422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94" name="Google Shape;394;p51"/>
          <p:cNvSpPr txBox="1"/>
          <p:nvPr>
            <p:ph idx="6" type="subTitle"/>
          </p:nvPr>
        </p:nvSpPr>
        <p:spPr>
          <a:xfrm>
            <a:off x="39210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5" name="Google Shape;395;p51"/>
          <p:cNvSpPr txBox="1"/>
          <p:nvPr>
            <p:ph idx="7" type="subTitle"/>
          </p:nvPr>
        </p:nvSpPr>
        <p:spPr>
          <a:xfrm>
            <a:off x="39210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96" name="Google Shape;396;p51"/>
          <p:cNvSpPr txBox="1"/>
          <p:nvPr>
            <p:ph idx="8" type="subTitle"/>
          </p:nvPr>
        </p:nvSpPr>
        <p:spPr>
          <a:xfrm>
            <a:off x="54998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7" name="Google Shape;397;p51"/>
          <p:cNvSpPr txBox="1"/>
          <p:nvPr>
            <p:ph idx="9" type="subTitle"/>
          </p:nvPr>
        </p:nvSpPr>
        <p:spPr>
          <a:xfrm>
            <a:off x="54998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398" name="Google Shape;398;p51"/>
          <p:cNvSpPr txBox="1"/>
          <p:nvPr>
            <p:ph idx="13" type="subTitle"/>
          </p:nvPr>
        </p:nvSpPr>
        <p:spPr>
          <a:xfrm>
            <a:off x="70786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9" name="Google Shape;399;p51"/>
          <p:cNvSpPr txBox="1"/>
          <p:nvPr>
            <p:ph idx="14" type="subTitle"/>
          </p:nvPr>
        </p:nvSpPr>
        <p:spPr>
          <a:xfrm>
            <a:off x="70786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400" name="Google Shape;400;p51"/>
          <p:cNvSpPr/>
          <p:nvPr/>
        </p:nvSpPr>
        <p:spPr>
          <a:xfrm>
            <a:off x="13159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1" name="Google Shape;401;p51"/>
          <p:cNvSpPr/>
          <p:nvPr/>
        </p:nvSpPr>
        <p:spPr>
          <a:xfrm>
            <a:off x="28947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2" name="Google Shape;402;p51"/>
          <p:cNvSpPr/>
          <p:nvPr/>
        </p:nvSpPr>
        <p:spPr>
          <a:xfrm>
            <a:off x="44735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3" name="Google Shape;403;p51"/>
          <p:cNvSpPr/>
          <p:nvPr/>
        </p:nvSpPr>
        <p:spPr>
          <a:xfrm>
            <a:off x="60523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0" name="Google Shape;390;p51"/>
          <p:cNvSpPr/>
          <p:nvPr/>
        </p:nvSpPr>
        <p:spPr>
          <a:xfrm>
            <a:off x="76311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1">
  <p:cSld name="CUSTOM_1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2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406" name="Google Shape;406;p52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7" name="Google Shape;407;p52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8" name="Google Shape;408;p52"/>
          <p:cNvSpPr txBox="1"/>
          <p:nvPr>
            <p:ph idx="2" type="subTitle"/>
          </p:nvPr>
        </p:nvSpPr>
        <p:spPr>
          <a:xfrm>
            <a:off x="311700" y="666175"/>
            <a:ext cx="4030800" cy="3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09" name="Google Shape;409;p52"/>
          <p:cNvSpPr txBox="1"/>
          <p:nvPr>
            <p:ph idx="3" type="subTitle"/>
          </p:nvPr>
        </p:nvSpPr>
        <p:spPr>
          <a:xfrm>
            <a:off x="4801588" y="666175"/>
            <a:ext cx="4030800" cy="3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10" name="Google Shape;410;p52"/>
          <p:cNvSpPr txBox="1"/>
          <p:nvPr>
            <p:ph type="title"/>
          </p:nvPr>
        </p:nvSpPr>
        <p:spPr>
          <a:xfrm>
            <a:off x="311700" y="3246378"/>
            <a:ext cx="40308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1" name="Google Shape;411;p52"/>
          <p:cNvSpPr txBox="1"/>
          <p:nvPr>
            <p:ph idx="4" type="title"/>
          </p:nvPr>
        </p:nvSpPr>
        <p:spPr>
          <a:xfrm>
            <a:off x="4801600" y="3246378"/>
            <a:ext cx="40308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2" name="Google Shape;412;p52"/>
          <p:cNvSpPr txBox="1"/>
          <p:nvPr>
            <p:ph idx="5" type="subTitle"/>
          </p:nvPr>
        </p:nvSpPr>
        <p:spPr>
          <a:xfrm>
            <a:off x="311700" y="4285225"/>
            <a:ext cx="40308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52"/>
          <p:cNvSpPr txBox="1"/>
          <p:nvPr>
            <p:ph idx="6" type="subTitle"/>
          </p:nvPr>
        </p:nvSpPr>
        <p:spPr>
          <a:xfrm>
            <a:off x="4801600" y="4285225"/>
            <a:ext cx="40308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52"/>
          <p:cNvSpPr/>
          <p:nvPr>
            <p:ph idx="7" type="pic"/>
          </p:nvPr>
        </p:nvSpPr>
        <p:spPr>
          <a:xfrm>
            <a:off x="311675" y="1143775"/>
            <a:ext cx="4030800" cy="19455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52"/>
          <p:cNvSpPr/>
          <p:nvPr>
            <p:ph idx="8" type="pic"/>
          </p:nvPr>
        </p:nvSpPr>
        <p:spPr>
          <a:xfrm>
            <a:off x="4801600" y="1143775"/>
            <a:ext cx="4030800" cy="1945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2">
  <p:cSld name="CUSTOM_11_1">
    <p:bg>
      <p:bgPr>
        <a:solidFill>
          <a:schemeClr val="accent3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3"/>
          <p:cNvSpPr/>
          <p:nvPr/>
        </p:nvSpPr>
        <p:spPr>
          <a:xfrm>
            <a:off x="457190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8" name="Google Shape;418;p53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419" name="Google Shape;419;p53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0" name="Google Shape;420;p53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1" name="Google Shape;421;p53"/>
          <p:cNvSpPr txBox="1"/>
          <p:nvPr>
            <p:ph idx="2" type="subTitle"/>
          </p:nvPr>
        </p:nvSpPr>
        <p:spPr>
          <a:xfrm>
            <a:off x="5181600" y="3449102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2" name="Google Shape;422;p53"/>
          <p:cNvSpPr txBox="1"/>
          <p:nvPr>
            <p:ph type="title"/>
          </p:nvPr>
        </p:nvSpPr>
        <p:spPr>
          <a:xfrm>
            <a:off x="5181600" y="1358078"/>
            <a:ext cx="33210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3" name="Google Shape;423;p53"/>
          <p:cNvSpPr txBox="1"/>
          <p:nvPr>
            <p:ph idx="3" type="subTitle"/>
          </p:nvPr>
        </p:nvSpPr>
        <p:spPr>
          <a:xfrm>
            <a:off x="5181600" y="2515122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4" name="Google Shape;424;p53"/>
          <p:cNvSpPr txBox="1"/>
          <p:nvPr>
            <p:ph idx="4" type="subTitle"/>
          </p:nvPr>
        </p:nvSpPr>
        <p:spPr>
          <a:xfrm>
            <a:off x="641400" y="3449102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5" name="Google Shape;425;p53"/>
          <p:cNvSpPr txBox="1"/>
          <p:nvPr>
            <p:ph idx="5" type="title"/>
          </p:nvPr>
        </p:nvSpPr>
        <p:spPr>
          <a:xfrm>
            <a:off x="641400" y="1358078"/>
            <a:ext cx="33210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6" name="Google Shape;426;p53"/>
          <p:cNvSpPr txBox="1"/>
          <p:nvPr>
            <p:ph idx="6" type="subTitle"/>
          </p:nvPr>
        </p:nvSpPr>
        <p:spPr>
          <a:xfrm>
            <a:off x="641400" y="2515122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53"/>
          <p:cNvSpPr txBox="1"/>
          <p:nvPr>
            <p:ph idx="7" type="subTitle"/>
          </p:nvPr>
        </p:nvSpPr>
        <p:spPr>
          <a:xfrm>
            <a:off x="5181600" y="9012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  <p:sp>
        <p:nvSpPr>
          <p:cNvPr id="428" name="Google Shape;428;p53"/>
          <p:cNvSpPr txBox="1"/>
          <p:nvPr>
            <p:ph idx="8" type="subTitle"/>
          </p:nvPr>
        </p:nvSpPr>
        <p:spPr>
          <a:xfrm>
            <a:off x="641400" y="9012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3">
  <p:cSld name="CUSTOM_11_1_1">
    <p:bg>
      <p:bgPr>
        <a:solidFill>
          <a:schemeClr val="accent4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4"/>
          <p:cNvSpPr/>
          <p:nvPr/>
        </p:nvSpPr>
        <p:spPr>
          <a:xfrm>
            <a:off x="45719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31" name="Google Shape;431;p54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432" name="Google Shape;432;p54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3" name="Google Shape;433;p54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4" name="Google Shape;434;p54"/>
          <p:cNvSpPr txBox="1"/>
          <p:nvPr>
            <p:ph idx="2" type="subTitle"/>
          </p:nvPr>
        </p:nvSpPr>
        <p:spPr>
          <a:xfrm>
            <a:off x="5181600" y="4100801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35" name="Google Shape;435;p54"/>
          <p:cNvSpPr txBox="1"/>
          <p:nvPr>
            <p:ph idx="3" type="subTitle"/>
          </p:nvPr>
        </p:nvSpPr>
        <p:spPr>
          <a:xfrm>
            <a:off x="5181600" y="3369087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54"/>
          <p:cNvSpPr txBox="1"/>
          <p:nvPr>
            <p:ph idx="4" type="subTitle"/>
          </p:nvPr>
        </p:nvSpPr>
        <p:spPr>
          <a:xfrm>
            <a:off x="641400" y="4100801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37" name="Google Shape;437;p54"/>
          <p:cNvSpPr txBox="1"/>
          <p:nvPr>
            <p:ph idx="5" type="subTitle"/>
          </p:nvPr>
        </p:nvSpPr>
        <p:spPr>
          <a:xfrm>
            <a:off x="641400" y="3369087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54"/>
          <p:cNvSpPr/>
          <p:nvPr>
            <p:ph idx="6" type="pic"/>
          </p:nvPr>
        </p:nvSpPr>
        <p:spPr>
          <a:xfrm>
            <a:off x="656850" y="1137506"/>
            <a:ext cx="3290100" cy="211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39" name="Google Shape;439;p54"/>
          <p:cNvSpPr/>
          <p:nvPr>
            <p:ph idx="7" type="pic"/>
          </p:nvPr>
        </p:nvSpPr>
        <p:spPr>
          <a:xfrm>
            <a:off x="5212850" y="1137506"/>
            <a:ext cx="3290100" cy="211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40" name="Google Shape;440;p54"/>
          <p:cNvSpPr txBox="1"/>
          <p:nvPr>
            <p:ph idx="8" type="subTitle"/>
          </p:nvPr>
        </p:nvSpPr>
        <p:spPr>
          <a:xfrm>
            <a:off x="5181600" y="6911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41" name="Google Shape;441;p54"/>
          <p:cNvSpPr txBox="1"/>
          <p:nvPr>
            <p:ph idx="9" type="subTitle"/>
          </p:nvPr>
        </p:nvSpPr>
        <p:spPr>
          <a:xfrm>
            <a:off x="641400" y="6911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4">
  <p:cSld name="CUSTOM_12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5"/>
          <p:cNvSpPr/>
          <p:nvPr>
            <p:ph idx="2" type="pic"/>
          </p:nvPr>
        </p:nvSpPr>
        <p:spPr>
          <a:xfrm>
            <a:off x="-28050" y="414625"/>
            <a:ext cx="4599900" cy="4728600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55"/>
          <p:cNvSpPr/>
          <p:nvPr>
            <p:ph idx="3" type="pic"/>
          </p:nvPr>
        </p:nvSpPr>
        <p:spPr>
          <a:xfrm>
            <a:off x="4572076" y="414625"/>
            <a:ext cx="4599900" cy="4728600"/>
          </a:xfrm>
          <a:prstGeom prst="rect">
            <a:avLst/>
          </a:prstGeom>
          <a:noFill/>
          <a:ln>
            <a:noFill/>
          </a:ln>
        </p:spPr>
      </p:sp>
      <p:sp>
        <p:nvSpPr>
          <p:cNvPr id="445" name="Google Shape;445;p55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446" name="Google Shape;446;p55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7" name="Google Shape;447;p55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8" name="Google Shape;448;p55"/>
          <p:cNvSpPr txBox="1"/>
          <p:nvPr>
            <p:ph idx="4" type="subTitle"/>
          </p:nvPr>
        </p:nvSpPr>
        <p:spPr>
          <a:xfrm>
            <a:off x="311700" y="4104150"/>
            <a:ext cx="40308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49" name="Google Shape;449;p55"/>
          <p:cNvSpPr txBox="1"/>
          <p:nvPr>
            <p:ph idx="5" type="subTitle"/>
          </p:nvPr>
        </p:nvSpPr>
        <p:spPr>
          <a:xfrm>
            <a:off x="4801600" y="4104150"/>
            <a:ext cx="40308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1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7"/>
          <p:cNvSpPr txBox="1"/>
          <p:nvPr>
            <p:ph type="ctrTitle"/>
          </p:nvPr>
        </p:nvSpPr>
        <p:spPr>
          <a:xfrm>
            <a:off x="920688" y="1495925"/>
            <a:ext cx="7302600" cy="177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56" name="Google Shape;456;p57"/>
          <p:cNvSpPr txBox="1"/>
          <p:nvPr>
            <p:ph idx="1" type="subTitle"/>
          </p:nvPr>
        </p:nvSpPr>
        <p:spPr>
          <a:xfrm>
            <a:off x="1968450" y="653375"/>
            <a:ext cx="5207100" cy="44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57" name="Google Shape;457;p57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1288" y="3665975"/>
            <a:ext cx="1901425" cy="6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2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8"/>
          <p:cNvSpPr txBox="1"/>
          <p:nvPr>
            <p:ph type="ctrTitle"/>
          </p:nvPr>
        </p:nvSpPr>
        <p:spPr>
          <a:xfrm>
            <a:off x="645575" y="1759800"/>
            <a:ext cx="7656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60" name="Google Shape;460;p58"/>
          <p:cNvSpPr txBox="1"/>
          <p:nvPr>
            <p:ph idx="1" type="subTitle"/>
          </p:nvPr>
        </p:nvSpPr>
        <p:spPr>
          <a:xfrm>
            <a:off x="645573" y="3846075"/>
            <a:ext cx="7656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461" name="Google Shape;461;p58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563" y="553800"/>
            <a:ext cx="1901425" cy="6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03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9"/>
          <p:cNvSpPr txBox="1"/>
          <p:nvPr>
            <p:ph type="ctrTitle"/>
          </p:nvPr>
        </p:nvSpPr>
        <p:spPr>
          <a:xfrm>
            <a:off x="645575" y="1749375"/>
            <a:ext cx="3782100" cy="284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64" name="Google Shape;464;p59"/>
          <p:cNvSpPr/>
          <p:nvPr>
            <p:ph idx="2" type="pic"/>
          </p:nvPr>
        </p:nvSpPr>
        <p:spPr>
          <a:xfrm>
            <a:off x="5157450" y="0"/>
            <a:ext cx="39864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465" name="Google Shape;465;p59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563" y="553800"/>
            <a:ext cx="1901425" cy="6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1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0"/>
          <p:cNvSpPr/>
          <p:nvPr/>
        </p:nvSpPr>
        <p:spPr>
          <a:xfrm>
            <a:off x="1120050" y="1234450"/>
            <a:ext cx="6904200" cy="3448500"/>
          </a:xfrm>
          <a:prstGeom prst="roundRect">
            <a:avLst>
              <a:gd fmla="val 1128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68" name="Google Shape;468;p60"/>
          <p:cNvSpPr txBox="1"/>
          <p:nvPr>
            <p:ph type="title"/>
          </p:nvPr>
        </p:nvSpPr>
        <p:spPr>
          <a:xfrm>
            <a:off x="1931100" y="1199000"/>
            <a:ext cx="52821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69" name="Google Shape;469;p60"/>
          <p:cNvSpPr txBox="1"/>
          <p:nvPr>
            <p:ph idx="1" type="subTitle"/>
          </p:nvPr>
        </p:nvSpPr>
        <p:spPr>
          <a:xfrm>
            <a:off x="1931100" y="3079675"/>
            <a:ext cx="52821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70" name="Google Shape;470;p60" title="Vector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6070" y="2765462"/>
            <a:ext cx="665750" cy="123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Blue">
  <p:cSld name="SECTION_HEADER_1_1_3">
    <p:bg>
      <p:bgPr>
        <a:solidFill>
          <a:schemeClr val="accent1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61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506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61"/>
          <p:cNvSpPr txBox="1"/>
          <p:nvPr>
            <p:ph type="title"/>
          </p:nvPr>
        </p:nvSpPr>
        <p:spPr>
          <a:xfrm>
            <a:off x="5294258" y="1285320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74" name="Google Shape;474;p61"/>
          <p:cNvSpPr txBox="1"/>
          <p:nvPr>
            <p:ph idx="1" type="subTitle"/>
          </p:nvPr>
        </p:nvSpPr>
        <p:spPr>
          <a:xfrm>
            <a:off x="5294258" y="3165995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5" name="Google Shape;475;p61"/>
          <p:cNvSpPr/>
          <p:nvPr>
            <p:ph idx="2" type="pic"/>
          </p:nvPr>
        </p:nvSpPr>
        <p:spPr>
          <a:xfrm>
            <a:off x="910036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Mango">
  <p:cSld name="SECTION_HEADER_1_1_3_1">
    <p:bg>
      <p:bgPr>
        <a:solidFill>
          <a:schemeClr val="accen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62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3506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62"/>
          <p:cNvSpPr txBox="1"/>
          <p:nvPr>
            <p:ph type="title"/>
          </p:nvPr>
        </p:nvSpPr>
        <p:spPr>
          <a:xfrm>
            <a:off x="5294258" y="1296053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79" name="Google Shape;479;p62"/>
          <p:cNvSpPr txBox="1"/>
          <p:nvPr>
            <p:ph idx="1" type="subTitle"/>
          </p:nvPr>
        </p:nvSpPr>
        <p:spPr>
          <a:xfrm>
            <a:off x="5294258" y="3176728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62"/>
          <p:cNvSpPr/>
          <p:nvPr>
            <p:ph idx="2" type="pic"/>
          </p:nvPr>
        </p:nvSpPr>
        <p:spPr>
          <a:xfrm>
            <a:off x="910036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Lavender">
  <p:cSld name="SECTION_HEADER_1_1_2">
    <p:bg>
      <p:bgPr>
        <a:solidFill>
          <a:schemeClr val="accent3"/>
        </a:solidFill>
      </p:bgPr>
    </p:bg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63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657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3"/>
          <p:cNvSpPr txBox="1"/>
          <p:nvPr>
            <p:ph type="title"/>
          </p:nvPr>
        </p:nvSpPr>
        <p:spPr>
          <a:xfrm>
            <a:off x="758946" y="1296053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84" name="Google Shape;484;p63"/>
          <p:cNvSpPr txBox="1"/>
          <p:nvPr>
            <p:ph idx="1" type="subTitle"/>
          </p:nvPr>
        </p:nvSpPr>
        <p:spPr>
          <a:xfrm>
            <a:off x="758946" y="3176728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5" name="Google Shape;485;p63"/>
          <p:cNvSpPr/>
          <p:nvPr>
            <p:ph idx="2" type="pic"/>
          </p:nvPr>
        </p:nvSpPr>
        <p:spPr>
          <a:xfrm>
            <a:off x="4449948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2 Mint">
  <p:cSld name="SECTION_HEADER_1_1_2_1">
    <p:bg>
      <p:bgPr>
        <a:solidFill>
          <a:schemeClr val="accent4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64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657749" y="-539925"/>
            <a:ext cx="3355600" cy="62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4"/>
          <p:cNvSpPr txBox="1"/>
          <p:nvPr>
            <p:ph type="title"/>
          </p:nvPr>
        </p:nvSpPr>
        <p:spPr>
          <a:xfrm>
            <a:off x="758946" y="1296053"/>
            <a:ext cx="29397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89" name="Google Shape;489;p64"/>
          <p:cNvSpPr txBox="1"/>
          <p:nvPr>
            <p:ph idx="1" type="subTitle"/>
          </p:nvPr>
        </p:nvSpPr>
        <p:spPr>
          <a:xfrm>
            <a:off x="758946" y="3176728"/>
            <a:ext cx="29397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0" name="Google Shape;490;p64"/>
          <p:cNvSpPr/>
          <p:nvPr>
            <p:ph idx="2" type="pic"/>
          </p:nvPr>
        </p:nvSpPr>
        <p:spPr>
          <a:xfrm>
            <a:off x="4449948" y="680400"/>
            <a:ext cx="3782700" cy="378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03">
  <p:cSld name="SECTION_HEADER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5"/>
          <p:cNvSpPr txBox="1"/>
          <p:nvPr>
            <p:ph type="title"/>
          </p:nvPr>
        </p:nvSpPr>
        <p:spPr>
          <a:xfrm>
            <a:off x="1055549" y="1480982"/>
            <a:ext cx="7032900" cy="17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93" name="Google Shape;493;p65"/>
          <p:cNvSpPr txBox="1"/>
          <p:nvPr>
            <p:ph idx="1" type="subTitle"/>
          </p:nvPr>
        </p:nvSpPr>
        <p:spPr>
          <a:xfrm>
            <a:off x="977474" y="3361657"/>
            <a:ext cx="71892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94" name="Google Shape;494;p65" title="Vector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2425" y="921275"/>
            <a:ext cx="459150" cy="85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01" type="tx">
  <p:cSld name="TITLE_AND_BODY">
    <p:bg>
      <p:bgPr>
        <a:solidFill>
          <a:srgbClr val="F3F3F3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6"/>
          <p:cNvSpPr txBox="1"/>
          <p:nvPr>
            <p:ph type="title"/>
          </p:nvPr>
        </p:nvSpPr>
        <p:spPr>
          <a:xfrm>
            <a:off x="311700" y="588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7" name="Google Shape;497;p66"/>
          <p:cNvSpPr txBox="1"/>
          <p:nvPr>
            <p:ph idx="1" type="body"/>
          </p:nvPr>
        </p:nvSpPr>
        <p:spPr>
          <a:xfrm>
            <a:off x="311700" y="1286325"/>
            <a:ext cx="8520600" cy="3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8" name="Google Shape;498;p66"/>
          <p:cNvSpPr txBox="1"/>
          <p:nvPr>
            <p:ph idx="2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499" name="Google Shape;499;p66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0" name="Google Shape;500;p66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02">
  <p:cSld name="TITLE_AND_BODY_1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7"/>
          <p:cNvSpPr txBox="1"/>
          <p:nvPr>
            <p:ph type="title"/>
          </p:nvPr>
        </p:nvSpPr>
        <p:spPr>
          <a:xfrm>
            <a:off x="311700" y="588775"/>
            <a:ext cx="46920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3" name="Google Shape;503;p67"/>
          <p:cNvSpPr txBox="1"/>
          <p:nvPr>
            <p:ph idx="1" type="body"/>
          </p:nvPr>
        </p:nvSpPr>
        <p:spPr>
          <a:xfrm>
            <a:off x="311700" y="1741400"/>
            <a:ext cx="4692000" cy="30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04" name="Google Shape;504;p67"/>
          <p:cNvSpPr txBox="1"/>
          <p:nvPr>
            <p:ph idx="2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05" name="Google Shape;505;p67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67"/>
          <p:cNvSpPr/>
          <p:nvPr>
            <p:ph idx="3" type="pic"/>
          </p:nvPr>
        </p:nvSpPr>
        <p:spPr>
          <a:xfrm>
            <a:off x="5322800" y="665418"/>
            <a:ext cx="3509400" cy="41643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507" name="Google Shape;507;p67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03" type="twoColTx">
  <p:cSld name="TITLE_AND_TWO_COLUMNS">
    <p:bg>
      <p:bgPr>
        <a:solidFill>
          <a:srgbClr val="F3F3F3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8"/>
          <p:cNvSpPr txBox="1"/>
          <p:nvPr>
            <p:ph idx="1" type="body"/>
          </p:nvPr>
        </p:nvSpPr>
        <p:spPr>
          <a:xfrm>
            <a:off x="311700" y="1282500"/>
            <a:ext cx="4125900" cy="3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0" name="Google Shape;510;p68"/>
          <p:cNvSpPr txBox="1"/>
          <p:nvPr>
            <p:ph idx="2" type="body"/>
          </p:nvPr>
        </p:nvSpPr>
        <p:spPr>
          <a:xfrm>
            <a:off x="4706400" y="1282500"/>
            <a:ext cx="4125900" cy="3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1" name="Google Shape;511;p68"/>
          <p:cNvSpPr txBox="1"/>
          <p:nvPr>
            <p:ph type="title"/>
          </p:nvPr>
        </p:nvSpPr>
        <p:spPr>
          <a:xfrm>
            <a:off x="311700" y="588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2" name="Google Shape;512;p68"/>
          <p:cNvSpPr txBox="1"/>
          <p:nvPr>
            <p:ph idx="3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13" name="Google Shape;513;p68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4" name="Google Shape;514;p68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1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9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17" name="Google Shape;517;p69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8" name="Google Shape;518;p69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9" name="Google Shape;519;p69"/>
          <p:cNvSpPr/>
          <p:nvPr>
            <p:ph idx="2" type="pic"/>
          </p:nvPr>
        </p:nvSpPr>
        <p:spPr>
          <a:xfrm>
            <a:off x="4804201" y="635000"/>
            <a:ext cx="4028100" cy="4173000"/>
          </a:xfrm>
          <a:prstGeom prst="rect">
            <a:avLst/>
          </a:prstGeom>
          <a:noFill/>
          <a:ln>
            <a:noFill/>
          </a:ln>
        </p:spPr>
      </p:sp>
      <p:sp>
        <p:nvSpPr>
          <p:cNvPr id="520" name="Google Shape;520;p69"/>
          <p:cNvSpPr txBox="1"/>
          <p:nvPr>
            <p:ph idx="3" type="subTitle"/>
          </p:nvPr>
        </p:nvSpPr>
        <p:spPr>
          <a:xfrm>
            <a:off x="311700" y="887750"/>
            <a:ext cx="2677800" cy="10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69"/>
          <p:cNvSpPr txBox="1"/>
          <p:nvPr>
            <p:ph idx="4" type="subTitle"/>
          </p:nvPr>
        </p:nvSpPr>
        <p:spPr>
          <a:xfrm>
            <a:off x="311700" y="1970203"/>
            <a:ext cx="2677800" cy="6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69"/>
          <p:cNvSpPr/>
          <p:nvPr>
            <p:ph idx="5" type="pic"/>
          </p:nvPr>
        </p:nvSpPr>
        <p:spPr>
          <a:xfrm>
            <a:off x="3393700" y="635000"/>
            <a:ext cx="1220100" cy="12639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69"/>
          <p:cNvSpPr/>
          <p:nvPr>
            <p:ph idx="6" type="pic"/>
          </p:nvPr>
        </p:nvSpPr>
        <p:spPr>
          <a:xfrm>
            <a:off x="3393700" y="2089569"/>
            <a:ext cx="1220100" cy="1263900"/>
          </a:xfrm>
          <a:prstGeom prst="rect">
            <a:avLst/>
          </a:prstGeom>
          <a:noFill/>
          <a:ln>
            <a:noFill/>
          </a:ln>
        </p:spPr>
      </p:sp>
      <p:sp>
        <p:nvSpPr>
          <p:cNvPr id="524" name="Google Shape;524;p69"/>
          <p:cNvSpPr/>
          <p:nvPr>
            <p:ph idx="7" type="pic"/>
          </p:nvPr>
        </p:nvSpPr>
        <p:spPr>
          <a:xfrm>
            <a:off x="3393700" y="3544138"/>
            <a:ext cx="1220100" cy="1263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2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0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27" name="Google Shape;527;p70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8" name="Google Shape;528;p70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9" name="Google Shape;529;p70"/>
          <p:cNvSpPr txBox="1"/>
          <p:nvPr>
            <p:ph idx="2" type="subTitle"/>
          </p:nvPr>
        </p:nvSpPr>
        <p:spPr>
          <a:xfrm>
            <a:off x="311700" y="3909867"/>
            <a:ext cx="8520600" cy="50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0" name="Google Shape;530;p70"/>
          <p:cNvSpPr txBox="1"/>
          <p:nvPr>
            <p:ph idx="3" type="subTitle"/>
          </p:nvPr>
        </p:nvSpPr>
        <p:spPr>
          <a:xfrm>
            <a:off x="311700" y="4352188"/>
            <a:ext cx="85206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1" name="Google Shape;531;p70"/>
          <p:cNvSpPr/>
          <p:nvPr>
            <p:ph idx="4" type="pic"/>
          </p:nvPr>
        </p:nvSpPr>
        <p:spPr>
          <a:xfrm>
            <a:off x="311700" y="635000"/>
            <a:ext cx="8520600" cy="3107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3" type="titleOnly">
  <p:cSld name="TITLE_ONLY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1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34" name="Google Shape;534;p71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5" name="Google Shape;535;p71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6" name="Google Shape;536;p71"/>
          <p:cNvSpPr/>
          <p:nvPr>
            <p:ph idx="2" type="pic"/>
          </p:nvPr>
        </p:nvSpPr>
        <p:spPr>
          <a:xfrm>
            <a:off x="311700" y="635000"/>
            <a:ext cx="6152700" cy="4215900"/>
          </a:xfrm>
          <a:prstGeom prst="rect">
            <a:avLst/>
          </a:prstGeom>
          <a:noFill/>
          <a:ln>
            <a:noFill/>
          </a:ln>
        </p:spPr>
      </p:sp>
      <p:sp>
        <p:nvSpPr>
          <p:cNvPr id="537" name="Google Shape;537;p71"/>
          <p:cNvSpPr txBox="1"/>
          <p:nvPr>
            <p:ph idx="3" type="subTitle"/>
          </p:nvPr>
        </p:nvSpPr>
        <p:spPr>
          <a:xfrm>
            <a:off x="6731100" y="1796267"/>
            <a:ext cx="2101200" cy="10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8" name="Google Shape;538;p71"/>
          <p:cNvSpPr txBox="1"/>
          <p:nvPr>
            <p:ph idx="4" type="subTitle"/>
          </p:nvPr>
        </p:nvSpPr>
        <p:spPr>
          <a:xfrm>
            <a:off x="6731100" y="2878725"/>
            <a:ext cx="2101200" cy="6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4">
  <p:cSld name="TITLE_ONLY_2"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2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41" name="Google Shape;541;p72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2" name="Google Shape;542;p72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3" name="Google Shape;543;p72"/>
          <p:cNvSpPr/>
          <p:nvPr>
            <p:ph idx="2" type="pic"/>
          </p:nvPr>
        </p:nvSpPr>
        <p:spPr>
          <a:xfrm>
            <a:off x="311700" y="635000"/>
            <a:ext cx="4193700" cy="4193700"/>
          </a:xfrm>
          <a:prstGeom prst="rect">
            <a:avLst/>
          </a:prstGeom>
          <a:noFill/>
          <a:ln>
            <a:noFill/>
          </a:ln>
        </p:spPr>
      </p:sp>
      <p:sp>
        <p:nvSpPr>
          <p:cNvPr id="544" name="Google Shape;544;p72"/>
          <p:cNvSpPr txBox="1"/>
          <p:nvPr>
            <p:ph idx="3" type="subTitle"/>
          </p:nvPr>
        </p:nvSpPr>
        <p:spPr>
          <a:xfrm>
            <a:off x="4717450" y="3233839"/>
            <a:ext cx="4043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72"/>
          <p:cNvSpPr txBox="1"/>
          <p:nvPr>
            <p:ph idx="4" type="subTitle"/>
          </p:nvPr>
        </p:nvSpPr>
        <p:spPr>
          <a:xfrm>
            <a:off x="4717450" y="3667176"/>
            <a:ext cx="4043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6" name="Google Shape;546;p72"/>
          <p:cNvSpPr/>
          <p:nvPr>
            <p:ph idx="5" type="pic"/>
          </p:nvPr>
        </p:nvSpPr>
        <p:spPr>
          <a:xfrm>
            <a:off x="4717450" y="635000"/>
            <a:ext cx="4114800" cy="2442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 Image-focused / Data Visualization 05">
  <p:cSld name="TITLE_ONLY_1"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9" name="Google Shape;549;p73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50" name="Google Shape;550;p73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1" name="Google Shape;551;p73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2" name="Google Shape;552;p73"/>
          <p:cNvSpPr/>
          <p:nvPr>
            <p:ph idx="2" type="pic"/>
          </p:nvPr>
        </p:nvSpPr>
        <p:spPr>
          <a:xfrm>
            <a:off x="-28050" y="414625"/>
            <a:ext cx="9200100" cy="4728900"/>
          </a:xfrm>
          <a:prstGeom prst="rect">
            <a:avLst/>
          </a:prstGeom>
          <a:noFill/>
          <a:ln>
            <a:noFill/>
          </a:ln>
        </p:spPr>
      </p:sp>
      <p:sp>
        <p:nvSpPr>
          <p:cNvPr id="553" name="Google Shape;553;p73"/>
          <p:cNvSpPr txBox="1"/>
          <p:nvPr>
            <p:ph idx="3" type="subTitle"/>
          </p:nvPr>
        </p:nvSpPr>
        <p:spPr>
          <a:xfrm>
            <a:off x="311700" y="3116192"/>
            <a:ext cx="2851500" cy="10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4" name="Google Shape;554;p73"/>
          <p:cNvSpPr txBox="1"/>
          <p:nvPr>
            <p:ph idx="4" type="subTitle"/>
          </p:nvPr>
        </p:nvSpPr>
        <p:spPr>
          <a:xfrm>
            <a:off x="311700" y="4198650"/>
            <a:ext cx="2851500" cy="62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74" title="Vector@2xa.png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805950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74"/>
          <p:cNvSpPr txBox="1"/>
          <p:nvPr>
            <p:ph type="title"/>
          </p:nvPr>
        </p:nvSpPr>
        <p:spPr>
          <a:xfrm>
            <a:off x="805950" y="722550"/>
            <a:ext cx="75321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Blue">
  <p:cSld name="CUSTOM_5">
    <p:bg>
      <p:bgPr>
        <a:solidFill>
          <a:schemeClr val="accent1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75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1824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75"/>
          <p:cNvSpPr txBox="1"/>
          <p:nvPr>
            <p:ph type="title"/>
          </p:nvPr>
        </p:nvSpPr>
        <p:spPr>
          <a:xfrm>
            <a:off x="48406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561" name="Google Shape;561;p75"/>
          <p:cNvSpPr/>
          <p:nvPr>
            <p:ph idx="2" type="pic"/>
          </p:nvPr>
        </p:nvSpPr>
        <p:spPr>
          <a:xfrm>
            <a:off x="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Mango">
  <p:cSld name="CUSTOM_5_1">
    <p:bg>
      <p:bgPr>
        <a:solidFill>
          <a:schemeClr val="accent2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76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829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76"/>
          <p:cNvSpPr txBox="1"/>
          <p:nvPr>
            <p:ph type="title"/>
          </p:nvPr>
        </p:nvSpPr>
        <p:spPr>
          <a:xfrm>
            <a:off x="5411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565" name="Google Shape;565;p76"/>
          <p:cNvSpPr/>
          <p:nvPr>
            <p:ph idx="2" type="pic"/>
          </p:nvPr>
        </p:nvSpPr>
        <p:spPr>
          <a:xfrm>
            <a:off x="487110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Lavender">
  <p:cSld name="CUSTOM_6">
    <p:bg>
      <p:bgPr>
        <a:solidFill>
          <a:schemeClr val="accent3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77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51824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77"/>
          <p:cNvSpPr txBox="1"/>
          <p:nvPr>
            <p:ph type="title"/>
          </p:nvPr>
        </p:nvSpPr>
        <p:spPr>
          <a:xfrm>
            <a:off x="48406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569" name="Google Shape;569;p77"/>
          <p:cNvSpPr/>
          <p:nvPr>
            <p:ph idx="2" type="pic"/>
          </p:nvPr>
        </p:nvSpPr>
        <p:spPr>
          <a:xfrm>
            <a:off x="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+ image Mint">
  <p:cSld name="CUSTOM_7">
    <p:bg>
      <p:bgPr>
        <a:solidFill>
          <a:schemeClr val="accent4"/>
        </a:soli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78" title="Vector@2xa.png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82946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78"/>
          <p:cNvSpPr txBox="1"/>
          <p:nvPr>
            <p:ph type="title"/>
          </p:nvPr>
        </p:nvSpPr>
        <p:spPr>
          <a:xfrm>
            <a:off x="541150" y="722550"/>
            <a:ext cx="37572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Font typeface="Chivo"/>
              <a:buNone/>
              <a:defRPr b="1" sz="6000">
                <a:latin typeface="Chivo"/>
                <a:ea typeface="Chivo"/>
                <a:cs typeface="Chivo"/>
                <a:sym typeface="Chivo"/>
              </a:defRPr>
            </a:lvl9pPr>
          </a:lstStyle>
          <a:p/>
        </p:txBody>
      </p:sp>
      <p:sp>
        <p:nvSpPr>
          <p:cNvPr id="573" name="Google Shape;573;p78"/>
          <p:cNvSpPr/>
          <p:nvPr>
            <p:ph idx="2" type="pic"/>
          </p:nvPr>
        </p:nvSpPr>
        <p:spPr>
          <a:xfrm>
            <a:off x="4871100" y="0"/>
            <a:ext cx="42729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1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9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576" name="Google Shape;576;p79"/>
          <p:cNvSpPr txBox="1"/>
          <p:nvPr>
            <p:ph type="title"/>
          </p:nvPr>
        </p:nvSpPr>
        <p:spPr>
          <a:xfrm>
            <a:off x="311700" y="809376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7" name="Google Shape;577;p79"/>
          <p:cNvSpPr txBox="1"/>
          <p:nvPr>
            <p:ph idx="2" type="subTitle"/>
          </p:nvPr>
        </p:nvSpPr>
        <p:spPr>
          <a:xfrm>
            <a:off x="1055175" y="3685727"/>
            <a:ext cx="21393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8" name="Google Shape;578;p79"/>
          <p:cNvSpPr txBox="1"/>
          <p:nvPr>
            <p:ph idx="3" type="subTitle"/>
          </p:nvPr>
        </p:nvSpPr>
        <p:spPr>
          <a:xfrm>
            <a:off x="1055175" y="4079327"/>
            <a:ext cx="2139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9" name="Google Shape;579;p79"/>
          <p:cNvSpPr/>
          <p:nvPr>
            <p:ph idx="4" type="pic"/>
          </p:nvPr>
        </p:nvSpPr>
        <p:spPr>
          <a:xfrm>
            <a:off x="1260250" y="1776850"/>
            <a:ext cx="1729200" cy="1729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0" name="Google Shape;580;p79"/>
          <p:cNvSpPr txBox="1"/>
          <p:nvPr>
            <p:ph idx="5" type="subTitle"/>
          </p:nvPr>
        </p:nvSpPr>
        <p:spPr>
          <a:xfrm>
            <a:off x="3502350" y="3685727"/>
            <a:ext cx="21393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1" name="Google Shape;581;p79"/>
          <p:cNvSpPr txBox="1"/>
          <p:nvPr>
            <p:ph idx="6" type="subTitle"/>
          </p:nvPr>
        </p:nvSpPr>
        <p:spPr>
          <a:xfrm>
            <a:off x="3502350" y="4079327"/>
            <a:ext cx="2139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2" name="Google Shape;582;p79"/>
          <p:cNvSpPr/>
          <p:nvPr>
            <p:ph idx="7" type="pic"/>
          </p:nvPr>
        </p:nvSpPr>
        <p:spPr>
          <a:xfrm>
            <a:off x="3707425" y="1776850"/>
            <a:ext cx="1729200" cy="1729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3" name="Google Shape;583;p79"/>
          <p:cNvSpPr txBox="1"/>
          <p:nvPr>
            <p:ph idx="8" type="subTitle"/>
          </p:nvPr>
        </p:nvSpPr>
        <p:spPr>
          <a:xfrm>
            <a:off x="5949525" y="3685727"/>
            <a:ext cx="21393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4" name="Google Shape;584;p79"/>
          <p:cNvSpPr txBox="1"/>
          <p:nvPr>
            <p:ph idx="9" type="subTitle"/>
          </p:nvPr>
        </p:nvSpPr>
        <p:spPr>
          <a:xfrm>
            <a:off x="5949525" y="4079327"/>
            <a:ext cx="2139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5" name="Google Shape;585;p79"/>
          <p:cNvSpPr/>
          <p:nvPr>
            <p:ph idx="13" type="pic"/>
          </p:nvPr>
        </p:nvSpPr>
        <p:spPr>
          <a:xfrm>
            <a:off x="6154600" y="1776850"/>
            <a:ext cx="1729200" cy="1729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2">
  <p:cSld name="CUSTOM_3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0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88" name="Google Shape;588;p80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9" name="Google Shape;589;p80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0" name="Google Shape;590;p80"/>
          <p:cNvSpPr txBox="1"/>
          <p:nvPr>
            <p:ph type="title"/>
          </p:nvPr>
        </p:nvSpPr>
        <p:spPr>
          <a:xfrm>
            <a:off x="5039250" y="1966993"/>
            <a:ext cx="3792900" cy="92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1" name="Google Shape;591;p80"/>
          <p:cNvSpPr txBox="1"/>
          <p:nvPr>
            <p:ph idx="2" type="subTitle"/>
          </p:nvPr>
        </p:nvSpPr>
        <p:spPr>
          <a:xfrm>
            <a:off x="5039250" y="2944293"/>
            <a:ext cx="3792900" cy="60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2" name="Google Shape;592;p80"/>
          <p:cNvSpPr txBox="1"/>
          <p:nvPr>
            <p:ph idx="3" type="subTitle"/>
          </p:nvPr>
        </p:nvSpPr>
        <p:spPr>
          <a:xfrm>
            <a:off x="5039250" y="3426868"/>
            <a:ext cx="37929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3" name="Google Shape;593;p80"/>
          <p:cNvSpPr/>
          <p:nvPr>
            <p:ph idx="4" type="pic"/>
          </p:nvPr>
        </p:nvSpPr>
        <p:spPr>
          <a:xfrm>
            <a:off x="-360975" y="585350"/>
            <a:ext cx="4891800" cy="48918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3">
  <p:cSld name="CUSTOM_3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1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596" name="Google Shape;596;p81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7" name="Google Shape;597;p81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8" name="Google Shape;598;p81"/>
          <p:cNvSpPr txBox="1"/>
          <p:nvPr>
            <p:ph idx="2" type="subTitle"/>
          </p:nvPr>
        </p:nvSpPr>
        <p:spPr>
          <a:xfrm>
            <a:off x="498200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9" name="Google Shape;599;p81"/>
          <p:cNvSpPr/>
          <p:nvPr>
            <p:ph idx="3" type="pic"/>
          </p:nvPr>
        </p:nvSpPr>
        <p:spPr>
          <a:xfrm>
            <a:off x="785875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0" name="Google Shape;600;p81"/>
          <p:cNvSpPr/>
          <p:nvPr>
            <p:ph idx="4" type="pic"/>
          </p:nvPr>
        </p:nvSpPr>
        <p:spPr>
          <a:xfrm>
            <a:off x="2896050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1" name="Google Shape;601;p81"/>
          <p:cNvSpPr/>
          <p:nvPr>
            <p:ph idx="5" type="pic"/>
          </p:nvPr>
        </p:nvSpPr>
        <p:spPr>
          <a:xfrm>
            <a:off x="5006225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2" name="Google Shape;602;p81"/>
          <p:cNvSpPr/>
          <p:nvPr>
            <p:ph idx="6" type="pic"/>
          </p:nvPr>
        </p:nvSpPr>
        <p:spPr>
          <a:xfrm>
            <a:off x="7116400" y="814530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3" name="Google Shape;603;p81"/>
          <p:cNvSpPr txBox="1"/>
          <p:nvPr>
            <p:ph idx="7" type="subTitle"/>
          </p:nvPr>
        </p:nvSpPr>
        <p:spPr>
          <a:xfrm>
            <a:off x="2608350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4" name="Google Shape;604;p81"/>
          <p:cNvSpPr txBox="1"/>
          <p:nvPr>
            <p:ph idx="8" type="subTitle"/>
          </p:nvPr>
        </p:nvSpPr>
        <p:spPr>
          <a:xfrm>
            <a:off x="4718525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5" name="Google Shape;605;p81"/>
          <p:cNvSpPr txBox="1"/>
          <p:nvPr>
            <p:ph idx="9" type="subTitle"/>
          </p:nvPr>
        </p:nvSpPr>
        <p:spPr>
          <a:xfrm>
            <a:off x="6828700" y="2130405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6" name="Google Shape;606;p81"/>
          <p:cNvSpPr txBox="1"/>
          <p:nvPr>
            <p:ph idx="13" type="subTitle"/>
          </p:nvPr>
        </p:nvSpPr>
        <p:spPr>
          <a:xfrm>
            <a:off x="498200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7" name="Google Shape;607;p81"/>
          <p:cNvSpPr/>
          <p:nvPr>
            <p:ph idx="14" type="pic"/>
          </p:nvPr>
        </p:nvSpPr>
        <p:spPr>
          <a:xfrm>
            <a:off x="785875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8" name="Google Shape;608;p81"/>
          <p:cNvSpPr/>
          <p:nvPr>
            <p:ph idx="15" type="pic"/>
          </p:nvPr>
        </p:nvSpPr>
        <p:spPr>
          <a:xfrm>
            <a:off x="2896050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9" name="Google Shape;609;p81"/>
          <p:cNvSpPr/>
          <p:nvPr>
            <p:ph idx="16" type="pic"/>
          </p:nvPr>
        </p:nvSpPr>
        <p:spPr>
          <a:xfrm>
            <a:off x="5006225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0" name="Google Shape;610;p81"/>
          <p:cNvSpPr/>
          <p:nvPr>
            <p:ph idx="17" type="pic"/>
          </p:nvPr>
        </p:nvSpPr>
        <p:spPr>
          <a:xfrm>
            <a:off x="7116400" y="2851405"/>
            <a:ext cx="1241700" cy="12417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1" name="Google Shape;611;p81"/>
          <p:cNvSpPr txBox="1"/>
          <p:nvPr>
            <p:ph idx="18" type="subTitle"/>
          </p:nvPr>
        </p:nvSpPr>
        <p:spPr>
          <a:xfrm>
            <a:off x="2608350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2" name="Google Shape;612;p81"/>
          <p:cNvSpPr txBox="1"/>
          <p:nvPr>
            <p:ph idx="19" type="subTitle"/>
          </p:nvPr>
        </p:nvSpPr>
        <p:spPr>
          <a:xfrm>
            <a:off x="4718525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3" name="Google Shape;613;p81"/>
          <p:cNvSpPr txBox="1"/>
          <p:nvPr>
            <p:ph idx="20" type="subTitle"/>
          </p:nvPr>
        </p:nvSpPr>
        <p:spPr>
          <a:xfrm>
            <a:off x="6828700" y="4167280"/>
            <a:ext cx="1817100" cy="5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introduction 04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82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616" name="Google Shape;616;p82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7" name="Google Shape;617;p82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8" name="Google Shape;618;p82"/>
          <p:cNvSpPr txBox="1"/>
          <p:nvPr>
            <p:ph type="title"/>
          </p:nvPr>
        </p:nvSpPr>
        <p:spPr>
          <a:xfrm>
            <a:off x="311700" y="809375"/>
            <a:ext cx="2604300" cy="15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9" name="Google Shape;619;p82"/>
          <p:cNvSpPr txBox="1"/>
          <p:nvPr>
            <p:ph idx="2" type="subTitle"/>
          </p:nvPr>
        </p:nvSpPr>
        <p:spPr>
          <a:xfrm>
            <a:off x="4858800" y="1044269"/>
            <a:ext cx="397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0" name="Google Shape;620;p82"/>
          <p:cNvSpPr txBox="1"/>
          <p:nvPr>
            <p:ph idx="3" type="subTitle"/>
          </p:nvPr>
        </p:nvSpPr>
        <p:spPr>
          <a:xfrm>
            <a:off x="4858800" y="1379254"/>
            <a:ext cx="3973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1" name="Google Shape;621;p82"/>
          <p:cNvSpPr/>
          <p:nvPr>
            <p:ph idx="4" type="pic"/>
          </p:nvPr>
        </p:nvSpPr>
        <p:spPr>
          <a:xfrm>
            <a:off x="3529300" y="852519"/>
            <a:ext cx="1111800" cy="1112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22" name="Google Shape;622;p82"/>
          <p:cNvSpPr txBox="1"/>
          <p:nvPr>
            <p:ph idx="5" type="subTitle"/>
          </p:nvPr>
        </p:nvSpPr>
        <p:spPr>
          <a:xfrm>
            <a:off x="4858800" y="2304494"/>
            <a:ext cx="397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3" name="Google Shape;623;p82"/>
          <p:cNvSpPr txBox="1"/>
          <p:nvPr>
            <p:ph idx="6" type="subTitle"/>
          </p:nvPr>
        </p:nvSpPr>
        <p:spPr>
          <a:xfrm>
            <a:off x="4858800" y="2639479"/>
            <a:ext cx="3973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4" name="Google Shape;624;p82"/>
          <p:cNvSpPr/>
          <p:nvPr>
            <p:ph idx="7" type="pic"/>
          </p:nvPr>
        </p:nvSpPr>
        <p:spPr>
          <a:xfrm>
            <a:off x="3529300" y="2112744"/>
            <a:ext cx="1111800" cy="11121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25" name="Google Shape;625;p82"/>
          <p:cNvSpPr txBox="1"/>
          <p:nvPr>
            <p:ph idx="8" type="subTitle"/>
          </p:nvPr>
        </p:nvSpPr>
        <p:spPr>
          <a:xfrm>
            <a:off x="4858800" y="3564719"/>
            <a:ext cx="397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6" name="Google Shape;626;p82"/>
          <p:cNvSpPr txBox="1"/>
          <p:nvPr>
            <p:ph idx="9" type="subTitle"/>
          </p:nvPr>
        </p:nvSpPr>
        <p:spPr>
          <a:xfrm>
            <a:off x="4858800" y="3899704"/>
            <a:ext cx="39735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7" name="Google Shape;627;p82"/>
          <p:cNvSpPr/>
          <p:nvPr>
            <p:ph idx="13" type="pic"/>
          </p:nvPr>
        </p:nvSpPr>
        <p:spPr>
          <a:xfrm>
            <a:off x="3529300" y="3372969"/>
            <a:ext cx="1111800" cy="11121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 01">
  <p:cSld name="CUSTOM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3"/>
          <p:cNvSpPr txBox="1"/>
          <p:nvPr>
            <p:ph type="ctrTitle"/>
          </p:nvPr>
        </p:nvSpPr>
        <p:spPr>
          <a:xfrm>
            <a:off x="920700" y="2266523"/>
            <a:ext cx="7302600" cy="94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pic>
        <p:nvPicPr>
          <p:cNvPr id="630" name="Google Shape;630;p83" title="aLogo Zuma_RGB-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9550" y="861400"/>
            <a:ext cx="2184899" cy="7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83" title="sitio-we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10" y="4580981"/>
            <a:ext cx="205750" cy="20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83"/>
          <p:cNvSpPr txBox="1"/>
          <p:nvPr/>
        </p:nvSpPr>
        <p:spPr>
          <a:xfrm>
            <a:off x="630531" y="4483754"/>
            <a:ext cx="179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www.getzuma.com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33" name="Google Shape;633;p83"/>
          <p:cNvCxnSpPr/>
          <p:nvPr/>
        </p:nvCxnSpPr>
        <p:spPr>
          <a:xfrm>
            <a:off x="-28050" y="4291891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4" name="Google Shape;634;p83"/>
          <p:cNvSpPr txBox="1"/>
          <p:nvPr/>
        </p:nvSpPr>
        <p:spPr>
          <a:xfrm>
            <a:off x="3837781" y="4483754"/>
            <a:ext cx="19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sales@getzuma.com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35" name="Google Shape;635;p83"/>
          <p:cNvSpPr txBox="1"/>
          <p:nvPr/>
        </p:nvSpPr>
        <p:spPr>
          <a:xfrm>
            <a:off x="6933394" y="4483754"/>
            <a:ext cx="179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ans"/>
                <a:ea typeface="DM Sans"/>
                <a:cs typeface="DM Sans"/>
                <a:sym typeface="DM Sans"/>
              </a:rPr>
              <a:t>4086454277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636" name="Google Shape;636;p83" title="telefon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93175" y="4580978"/>
            <a:ext cx="205750" cy="20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83" title="email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6571" y="4589842"/>
            <a:ext cx="205750" cy="20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 02">
  <p:cSld name="CUSTOM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84" title="Vector@2xa.png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5819775" y="-278425"/>
            <a:ext cx="3073600" cy="5700351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84"/>
          <p:cNvSpPr txBox="1"/>
          <p:nvPr>
            <p:ph type="ctrTitle"/>
          </p:nvPr>
        </p:nvSpPr>
        <p:spPr>
          <a:xfrm>
            <a:off x="746200" y="1753123"/>
            <a:ext cx="5728500" cy="169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pic>
        <p:nvPicPr>
          <p:cNvPr id="641" name="Google Shape;641;p84" title="aLogo Zuma_RGB-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204" y="776628"/>
            <a:ext cx="2044477" cy="691825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84"/>
          <p:cNvSpPr txBox="1"/>
          <p:nvPr/>
        </p:nvSpPr>
        <p:spPr>
          <a:xfrm>
            <a:off x="746200" y="4362513"/>
            <a:ext cx="755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www.getzuma.com   |   alan@getzuma.com   |   +1.415.425.8830</a:t>
            </a:r>
            <a:endParaRPr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43" name="Google Shape;643;p84"/>
          <p:cNvCxnSpPr/>
          <p:nvPr/>
        </p:nvCxnSpPr>
        <p:spPr>
          <a:xfrm>
            <a:off x="-74300" y="4180233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1">
  <p:cSld name="CUSTOM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646" name="Google Shape;646;p85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7" name="Google Shape;647;p85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8" name="Google Shape;648;p85"/>
          <p:cNvSpPr/>
          <p:nvPr>
            <p:ph idx="2" type="pic"/>
          </p:nvPr>
        </p:nvSpPr>
        <p:spPr>
          <a:xfrm>
            <a:off x="127650" y="530675"/>
            <a:ext cx="2944200" cy="44676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49" name="Google Shape;649;p85"/>
          <p:cNvCxnSpPr/>
          <p:nvPr/>
        </p:nvCxnSpPr>
        <p:spPr>
          <a:xfrm>
            <a:off x="3193825" y="414616"/>
            <a:ext cx="0" cy="4726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0" name="Google Shape;650;p85"/>
          <p:cNvCxnSpPr/>
          <p:nvPr/>
        </p:nvCxnSpPr>
        <p:spPr>
          <a:xfrm>
            <a:off x="3193825" y="1163600"/>
            <a:ext cx="5981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1" name="Google Shape;651;p85"/>
          <p:cNvSpPr txBox="1"/>
          <p:nvPr>
            <p:ph idx="3" type="subTitle"/>
          </p:nvPr>
        </p:nvSpPr>
        <p:spPr>
          <a:xfrm>
            <a:off x="3315800" y="538000"/>
            <a:ext cx="5646900" cy="50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2" name="Google Shape;652;p85"/>
          <p:cNvSpPr txBox="1"/>
          <p:nvPr>
            <p:ph idx="4" type="subTitle"/>
          </p:nvPr>
        </p:nvSpPr>
        <p:spPr>
          <a:xfrm>
            <a:off x="3315800" y="1277326"/>
            <a:ext cx="5516400" cy="329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2">
  <p:cSld name="CUSTOM_8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655" name="Google Shape;655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6" name="Google Shape;656;p86"/>
          <p:cNvSpPr txBox="1"/>
          <p:nvPr>
            <p:ph type="title"/>
          </p:nvPr>
        </p:nvSpPr>
        <p:spPr>
          <a:xfrm>
            <a:off x="311700" y="728400"/>
            <a:ext cx="26895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7" name="Google Shape;657;p86"/>
          <p:cNvSpPr txBox="1"/>
          <p:nvPr>
            <p:ph idx="2" type="subTitle"/>
          </p:nvPr>
        </p:nvSpPr>
        <p:spPr>
          <a:xfrm>
            <a:off x="3950075" y="728400"/>
            <a:ext cx="48822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8" name="Google Shape;658;p86"/>
          <p:cNvSpPr txBox="1"/>
          <p:nvPr>
            <p:ph idx="3" type="subTitle"/>
          </p:nvPr>
        </p:nvSpPr>
        <p:spPr>
          <a:xfrm>
            <a:off x="311700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9" name="Google Shape;659;p86"/>
          <p:cNvSpPr txBox="1"/>
          <p:nvPr>
            <p:ph idx="4" type="subTitle"/>
          </p:nvPr>
        </p:nvSpPr>
        <p:spPr>
          <a:xfrm>
            <a:off x="311700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0" name="Google Shape;660;p86"/>
          <p:cNvSpPr txBox="1"/>
          <p:nvPr>
            <p:ph idx="5" type="subTitle"/>
          </p:nvPr>
        </p:nvSpPr>
        <p:spPr>
          <a:xfrm>
            <a:off x="2490042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1" name="Google Shape;661;p86"/>
          <p:cNvSpPr txBox="1"/>
          <p:nvPr>
            <p:ph idx="6" type="subTitle"/>
          </p:nvPr>
        </p:nvSpPr>
        <p:spPr>
          <a:xfrm>
            <a:off x="2490044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2" name="Google Shape;662;p86"/>
          <p:cNvSpPr txBox="1"/>
          <p:nvPr>
            <p:ph idx="7" type="subTitle"/>
          </p:nvPr>
        </p:nvSpPr>
        <p:spPr>
          <a:xfrm>
            <a:off x="4668384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3" name="Google Shape;663;p86"/>
          <p:cNvSpPr txBox="1"/>
          <p:nvPr>
            <p:ph idx="8" type="subTitle"/>
          </p:nvPr>
        </p:nvSpPr>
        <p:spPr>
          <a:xfrm>
            <a:off x="4668388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4" name="Google Shape;664;p86"/>
          <p:cNvSpPr txBox="1"/>
          <p:nvPr>
            <p:ph idx="9" type="subTitle"/>
          </p:nvPr>
        </p:nvSpPr>
        <p:spPr>
          <a:xfrm>
            <a:off x="6846727" y="3101800"/>
            <a:ext cx="1975500" cy="6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5" name="Google Shape;665;p86"/>
          <p:cNvSpPr txBox="1"/>
          <p:nvPr>
            <p:ph idx="13" type="subTitle"/>
          </p:nvPr>
        </p:nvSpPr>
        <p:spPr>
          <a:xfrm>
            <a:off x="6846732" y="3766300"/>
            <a:ext cx="19857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3">
  <p:cSld name="CUSTOM_8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7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668" name="Google Shape;668;p87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9" name="Google Shape;669;p87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0" name="Google Shape;670;p87"/>
          <p:cNvSpPr txBox="1"/>
          <p:nvPr>
            <p:ph type="title"/>
          </p:nvPr>
        </p:nvSpPr>
        <p:spPr>
          <a:xfrm>
            <a:off x="311700" y="728400"/>
            <a:ext cx="26895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1" name="Google Shape;671;p87"/>
          <p:cNvSpPr txBox="1"/>
          <p:nvPr>
            <p:ph idx="2" type="subTitle"/>
          </p:nvPr>
        </p:nvSpPr>
        <p:spPr>
          <a:xfrm>
            <a:off x="3950075" y="728400"/>
            <a:ext cx="4882200" cy="17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2" name="Google Shape;672;p87"/>
          <p:cNvSpPr txBox="1"/>
          <p:nvPr>
            <p:ph idx="3" type="subTitle"/>
          </p:nvPr>
        </p:nvSpPr>
        <p:spPr>
          <a:xfrm>
            <a:off x="311700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3" name="Google Shape;673;p87"/>
          <p:cNvSpPr/>
          <p:nvPr>
            <p:ph idx="4" type="pic"/>
          </p:nvPr>
        </p:nvSpPr>
        <p:spPr>
          <a:xfrm>
            <a:off x="5100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74" name="Google Shape;674;p87"/>
          <p:cNvSpPr txBox="1"/>
          <p:nvPr>
            <p:ph idx="5" type="subTitle"/>
          </p:nvPr>
        </p:nvSpPr>
        <p:spPr>
          <a:xfrm>
            <a:off x="1754395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p87"/>
          <p:cNvSpPr txBox="1"/>
          <p:nvPr>
            <p:ph idx="6" type="subTitle"/>
          </p:nvPr>
        </p:nvSpPr>
        <p:spPr>
          <a:xfrm>
            <a:off x="3197090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6" name="Google Shape;676;p87"/>
          <p:cNvSpPr txBox="1"/>
          <p:nvPr>
            <p:ph idx="7" type="subTitle"/>
          </p:nvPr>
        </p:nvSpPr>
        <p:spPr>
          <a:xfrm>
            <a:off x="4639785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7" name="Google Shape;677;p87"/>
          <p:cNvSpPr txBox="1"/>
          <p:nvPr>
            <p:ph idx="8" type="subTitle"/>
          </p:nvPr>
        </p:nvSpPr>
        <p:spPr>
          <a:xfrm>
            <a:off x="6082480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87"/>
          <p:cNvSpPr txBox="1"/>
          <p:nvPr>
            <p:ph idx="9" type="subTitle"/>
          </p:nvPr>
        </p:nvSpPr>
        <p:spPr>
          <a:xfrm>
            <a:off x="7525175" y="3842500"/>
            <a:ext cx="1307100" cy="9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9" name="Google Shape;679;p87"/>
          <p:cNvSpPr/>
          <p:nvPr>
            <p:ph idx="13" type="pic"/>
          </p:nvPr>
        </p:nvSpPr>
        <p:spPr>
          <a:xfrm>
            <a:off x="19527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80" name="Google Shape;680;p87"/>
          <p:cNvSpPr/>
          <p:nvPr>
            <p:ph idx="14" type="pic"/>
          </p:nvPr>
        </p:nvSpPr>
        <p:spPr>
          <a:xfrm>
            <a:off x="33954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81" name="Google Shape;681;p87"/>
          <p:cNvSpPr/>
          <p:nvPr>
            <p:ph idx="15" type="pic"/>
          </p:nvPr>
        </p:nvSpPr>
        <p:spPr>
          <a:xfrm>
            <a:off x="48381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82" name="Google Shape;682;p87"/>
          <p:cNvSpPr/>
          <p:nvPr>
            <p:ph idx="16" type="pic"/>
          </p:nvPr>
        </p:nvSpPr>
        <p:spPr>
          <a:xfrm>
            <a:off x="62808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83" name="Google Shape;683;p87"/>
          <p:cNvSpPr/>
          <p:nvPr>
            <p:ph idx="17" type="pic"/>
          </p:nvPr>
        </p:nvSpPr>
        <p:spPr>
          <a:xfrm>
            <a:off x="7723500" y="2869175"/>
            <a:ext cx="910500" cy="9105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4">
  <p:cSld name="CUSTOM_8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88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6" name="Google Shape;686;p88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7" name="Google Shape;687;p88"/>
          <p:cNvSpPr/>
          <p:nvPr>
            <p:ph idx="2" type="pic"/>
          </p:nvPr>
        </p:nvSpPr>
        <p:spPr>
          <a:xfrm>
            <a:off x="-28050" y="0"/>
            <a:ext cx="3048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88" name="Google Shape;688;p88"/>
          <p:cNvSpPr txBox="1"/>
          <p:nvPr>
            <p:ph idx="1" type="subTitle"/>
          </p:nvPr>
        </p:nvSpPr>
        <p:spPr>
          <a:xfrm>
            <a:off x="3443325" y="1868850"/>
            <a:ext cx="19638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89" name="Google Shape;689;p88"/>
          <p:cNvSpPr txBox="1"/>
          <p:nvPr>
            <p:ph idx="3" type="subTitle"/>
          </p:nvPr>
        </p:nvSpPr>
        <p:spPr>
          <a:xfrm>
            <a:off x="7361475" y="186885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0" name="Google Shape;690;p88"/>
          <p:cNvSpPr txBox="1"/>
          <p:nvPr>
            <p:ph idx="4" type="subTitle"/>
          </p:nvPr>
        </p:nvSpPr>
        <p:spPr>
          <a:xfrm>
            <a:off x="5649000" y="186885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1" name="Google Shape;691;p88"/>
          <p:cNvSpPr txBox="1"/>
          <p:nvPr>
            <p:ph idx="5" type="subTitle"/>
          </p:nvPr>
        </p:nvSpPr>
        <p:spPr>
          <a:xfrm>
            <a:off x="3443325" y="3286700"/>
            <a:ext cx="19638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692" name="Google Shape;692;p88"/>
          <p:cNvSpPr txBox="1"/>
          <p:nvPr>
            <p:ph idx="6" type="subTitle"/>
          </p:nvPr>
        </p:nvSpPr>
        <p:spPr>
          <a:xfrm>
            <a:off x="7361475" y="328670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3" name="Google Shape;693;p88"/>
          <p:cNvSpPr txBox="1"/>
          <p:nvPr>
            <p:ph idx="7" type="subTitle"/>
          </p:nvPr>
        </p:nvSpPr>
        <p:spPr>
          <a:xfrm>
            <a:off x="5649000" y="3286700"/>
            <a:ext cx="1470600" cy="10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4" name="Google Shape;694;p88"/>
          <p:cNvSpPr txBox="1"/>
          <p:nvPr>
            <p:ph type="title"/>
          </p:nvPr>
        </p:nvSpPr>
        <p:spPr>
          <a:xfrm>
            <a:off x="3443325" y="854850"/>
            <a:ext cx="53889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ient Proposal 05">
  <p:cSld name="CUSTOM_8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89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697" name="Google Shape;697;p89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8" name="Google Shape;698;p89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9" name="Google Shape;699;p89"/>
          <p:cNvSpPr/>
          <p:nvPr>
            <p:ph idx="2" type="pic"/>
          </p:nvPr>
        </p:nvSpPr>
        <p:spPr>
          <a:xfrm>
            <a:off x="5888100" y="530675"/>
            <a:ext cx="2944200" cy="2163300"/>
          </a:xfrm>
          <a:prstGeom prst="rect">
            <a:avLst/>
          </a:prstGeom>
          <a:noFill/>
          <a:ln>
            <a:noFill/>
          </a:ln>
        </p:spPr>
      </p:sp>
      <p:sp>
        <p:nvSpPr>
          <p:cNvPr id="700" name="Google Shape;700;p89"/>
          <p:cNvSpPr txBox="1"/>
          <p:nvPr>
            <p:ph idx="3" type="subTitle"/>
          </p:nvPr>
        </p:nvSpPr>
        <p:spPr>
          <a:xfrm>
            <a:off x="311700" y="2095500"/>
            <a:ext cx="5388900" cy="27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1" name="Google Shape;701;p89"/>
          <p:cNvSpPr/>
          <p:nvPr>
            <p:ph idx="4" type="pic"/>
          </p:nvPr>
        </p:nvSpPr>
        <p:spPr>
          <a:xfrm>
            <a:off x="5888100" y="2810025"/>
            <a:ext cx="2944200" cy="2188200"/>
          </a:xfrm>
          <a:prstGeom prst="rect">
            <a:avLst/>
          </a:prstGeom>
          <a:noFill/>
          <a:ln>
            <a:noFill/>
          </a:ln>
        </p:spPr>
      </p:sp>
      <p:sp>
        <p:nvSpPr>
          <p:cNvPr id="702" name="Google Shape;702;p89"/>
          <p:cNvSpPr txBox="1"/>
          <p:nvPr>
            <p:ph type="title"/>
          </p:nvPr>
        </p:nvSpPr>
        <p:spPr>
          <a:xfrm>
            <a:off x="311700" y="722975"/>
            <a:ext cx="5388900" cy="62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3" name="Google Shape;703;p89"/>
          <p:cNvSpPr txBox="1"/>
          <p:nvPr>
            <p:ph idx="5" type="subTitle"/>
          </p:nvPr>
        </p:nvSpPr>
        <p:spPr>
          <a:xfrm>
            <a:off x="311700" y="1272575"/>
            <a:ext cx="5388900" cy="4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ary 01">
  <p:cSld name="CUSTOM_9"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0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706" name="Google Shape;706;p90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7" name="Google Shape;707;p90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8" name="Google Shape;708;p90"/>
          <p:cNvSpPr txBox="1"/>
          <p:nvPr>
            <p:ph type="title"/>
          </p:nvPr>
        </p:nvSpPr>
        <p:spPr>
          <a:xfrm>
            <a:off x="311700" y="1500150"/>
            <a:ext cx="2694600" cy="214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9" name="Google Shape;709;p90"/>
          <p:cNvSpPr/>
          <p:nvPr/>
        </p:nvSpPr>
        <p:spPr>
          <a:xfrm>
            <a:off x="3646400" y="873975"/>
            <a:ext cx="592200" cy="592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0" name="Google Shape;710;p90"/>
          <p:cNvSpPr/>
          <p:nvPr/>
        </p:nvSpPr>
        <p:spPr>
          <a:xfrm>
            <a:off x="3646400" y="1783625"/>
            <a:ext cx="592200" cy="592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1" name="Google Shape;711;p90"/>
          <p:cNvSpPr/>
          <p:nvPr/>
        </p:nvSpPr>
        <p:spPr>
          <a:xfrm>
            <a:off x="3646400" y="2693275"/>
            <a:ext cx="592200" cy="592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2" name="Google Shape;712;p90"/>
          <p:cNvSpPr/>
          <p:nvPr/>
        </p:nvSpPr>
        <p:spPr>
          <a:xfrm>
            <a:off x="3646400" y="3677325"/>
            <a:ext cx="592200" cy="592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3" name="Google Shape;713;p90"/>
          <p:cNvSpPr txBox="1"/>
          <p:nvPr>
            <p:ph idx="2" type="subTitle"/>
          </p:nvPr>
        </p:nvSpPr>
        <p:spPr>
          <a:xfrm>
            <a:off x="4541100" y="87397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4" name="Google Shape;714;p90"/>
          <p:cNvSpPr txBox="1"/>
          <p:nvPr>
            <p:ph idx="3" type="subTitle"/>
          </p:nvPr>
        </p:nvSpPr>
        <p:spPr>
          <a:xfrm>
            <a:off x="4541100" y="178362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90"/>
          <p:cNvSpPr txBox="1"/>
          <p:nvPr>
            <p:ph idx="4" type="subTitle"/>
          </p:nvPr>
        </p:nvSpPr>
        <p:spPr>
          <a:xfrm>
            <a:off x="4541100" y="269327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90"/>
          <p:cNvSpPr txBox="1"/>
          <p:nvPr>
            <p:ph idx="5" type="subTitle"/>
          </p:nvPr>
        </p:nvSpPr>
        <p:spPr>
          <a:xfrm>
            <a:off x="4541100" y="3677325"/>
            <a:ext cx="42912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7" name="Google Shape;717;p90"/>
          <p:cNvSpPr txBox="1"/>
          <p:nvPr>
            <p:ph idx="6" type="subTitle"/>
          </p:nvPr>
        </p:nvSpPr>
        <p:spPr>
          <a:xfrm>
            <a:off x="3725000" y="100297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8" name="Google Shape;718;p90"/>
          <p:cNvSpPr txBox="1"/>
          <p:nvPr>
            <p:ph idx="7" type="subTitle"/>
          </p:nvPr>
        </p:nvSpPr>
        <p:spPr>
          <a:xfrm>
            <a:off x="3725000" y="191262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90"/>
          <p:cNvSpPr txBox="1"/>
          <p:nvPr>
            <p:ph idx="8" type="subTitle"/>
          </p:nvPr>
        </p:nvSpPr>
        <p:spPr>
          <a:xfrm>
            <a:off x="3725000" y="282227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0" name="Google Shape;720;p90"/>
          <p:cNvSpPr txBox="1"/>
          <p:nvPr>
            <p:ph idx="9" type="subTitle"/>
          </p:nvPr>
        </p:nvSpPr>
        <p:spPr>
          <a:xfrm>
            <a:off x="3725000" y="380632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ary 02">
  <p:cSld name="CUSTOM_9_1"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91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723" name="Google Shape;723;p91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4" name="Google Shape;724;p91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5" name="Google Shape;725;p91"/>
          <p:cNvSpPr txBox="1"/>
          <p:nvPr>
            <p:ph type="title"/>
          </p:nvPr>
        </p:nvSpPr>
        <p:spPr>
          <a:xfrm>
            <a:off x="311700" y="7538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6" name="Google Shape;726;p91"/>
          <p:cNvSpPr/>
          <p:nvPr/>
        </p:nvSpPr>
        <p:spPr>
          <a:xfrm>
            <a:off x="540300" y="1658962"/>
            <a:ext cx="1598100" cy="1598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7" name="Google Shape;727;p91"/>
          <p:cNvSpPr/>
          <p:nvPr/>
        </p:nvSpPr>
        <p:spPr>
          <a:xfrm>
            <a:off x="2644669" y="1658950"/>
            <a:ext cx="1598100" cy="159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8" name="Google Shape;728;p91"/>
          <p:cNvSpPr/>
          <p:nvPr/>
        </p:nvSpPr>
        <p:spPr>
          <a:xfrm>
            <a:off x="4749037" y="1658950"/>
            <a:ext cx="1598100" cy="1598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9" name="Google Shape;729;p91"/>
          <p:cNvSpPr/>
          <p:nvPr/>
        </p:nvSpPr>
        <p:spPr>
          <a:xfrm>
            <a:off x="7005594" y="1658962"/>
            <a:ext cx="1598100" cy="1598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30" name="Google Shape;730;p91"/>
          <p:cNvSpPr txBox="1"/>
          <p:nvPr>
            <p:ph idx="2" type="subTitle"/>
          </p:nvPr>
        </p:nvSpPr>
        <p:spPr>
          <a:xfrm>
            <a:off x="540300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91"/>
          <p:cNvSpPr txBox="1"/>
          <p:nvPr>
            <p:ph idx="3" type="subTitle"/>
          </p:nvPr>
        </p:nvSpPr>
        <p:spPr>
          <a:xfrm>
            <a:off x="-1173575" y="2693275"/>
            <a:ext cx="435000" cy="3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91"/>
          <p:cNvSpPr txBox="1"/>
          <p:nvPr>
            <p:ph idx="4" type="subTitle"/>
          </p:nvPr>
        </p:nvSpPr>
        <p:spPr>
          <a:xfrm>
            <a:off x="2644675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3" name="Google Shape;733;p91"/>
          <p:cNvSpPr txBox="1"/>
          <p:nvPr>
            <p:ph idx="5" type="subTitle"/>
          </p:nvPr>
        </p:nvSpPr>
        <p:spPr>
          <a:xfrm>
            <a:off x="4749050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4" name="Google Shape;734;p91"/>
          <p:cNvSpPr txBox="1"/>
          <p:nvPr>
            <p:ph idx="6" type="subTitle"/>
          </p:nvPr>
        </p:nvSpPr>
        <p:spPr>
          <a:xfrm>
            <a:off x="7005600" y="3417550"/>
            <a:ext cx="1598100" cy="13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91"/>
          <p:cNvSpPr/>
          <p:nvPr>
            <p:ph idx="7" type="pic"/>
          </p:nvPr>
        </p:nvSpPr>
        <p:spPr>
          <a:xfrm>
            <a:off x="686400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6" name="Google Shape;736;p91"/>
          <p:cNvSpPr/>
          <p:nvPr>
            <p:ph idx="8" type="pic"/>
          </p:nvPr>
        </p:nvSpPr>
        <p:spPr>
          <a:xfrm>
            <a:off x="2790763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7" name="Google Shape;737;p91"/>
          <p:cNvSpPr/>
          <p:nvPr>
            <p:ph idx="9" type="pic"/>
          </p:nvPr>
        </p:nvSpPr>
        <p:spPr>
          <a:xfrm>
            <a:off x="4898175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8" name="Google Shape;738;p91"/>
          <p:cNvSpPr/>
          <p:nvPr>
            <p:ph idx="13" type="pic"/>
          </p:nvPr>
        </p:nvSpPr>
        <p:spPr>
          <a:xfrm>
            <a:off x="7151700" y="1805050"/>
            <a:ext cx="1305900" cy="13059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01">
  <p:cSld name="CUSTOM_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92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741" name="Google Shape;741;p92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2" name="Google Shape;742;p92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3" name="Google Shape;743;p92"/>
          <p:cNvSpPr txBox="1"/>
          <p:nvPr>
            <p:ph type="title"/>
          </p:nvPr>
        </p:nvSpPr>
        <p:spPr>
          <a:xfrm>
            <a:off x="311700" y="9570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4" name="Google Shape;744;p92"/>
          <p:cNvSpPr txBox="1"/>
          <p:nvPr>
            <p:ph idx="2" type="subTitle"/>
          </p:nvPr>
        </p:nvSpPr>
        <p:spPr>
          <a:xfrm>
            <a:off x="7685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745" name="Google Shape;745;p92"/>
          <p:cNvCxnSpPr>
            <a:stCxn id="746" idx="6"/>
          </p:cNvCxnSpPr>
          <p:nvPr/>
        </p:nvCxnSpPr>
        <p:spPr>
          <a:xfrm>
            <a:off x="1507850" y="3025028"/>
            <a:ext cx="76389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7" name="Google Shape;747;p92"/>
          <p:cNvSpPr txBox="1"/>
          <p:nvPr>
            <p:ph idx="3" type="subTitle"/>
          </p:nvPr>
        </p:nvSpPr>
        <p:spPr>
          <a:xfrm>
            <a:off x="7685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48" name="Google Shape;748;p92"/>
          <p:cNvSpPr txBox="1"/>
          <p:nvPr>
            <p:ph idx="4" type="subTitle"/>
          </p:nvPr>
        </p:nvSpPr>
        <p:spPr>
          <a:xfrm>
            <a:off x="23473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49" name="Google Shape;749;p92"/>
          <p:cNvSpPr txBox="1"/>
          <p:nvPr>
            <p:ph idx="5" type="subTitle"/>
          </p:nvPr>
        </p:nvSpPr>
        <p:spPr>
          <a:xfrm>
            <a:off x="23473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50" name="Google Shape;750;p92"/>
          <p:cNvSpPr txBox="1"/>
          <p:nvPr>
            <p:ph idx="6" type="subTitle"/>
          </p:nvPr>
        </p:nvSpPr>
        <p:spPr>
          <a:xfrm>
            <a:off x="39261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51" name="Google Shape;751;p92"/>
          <p:cNvSpPr txBox="1"/>
          <p:nvPr>
            <p:ph idx="7" type="subTitle"/>
          </p:nvPr>
        </p:nvSpPr>
        <p:spPr>
          <a:xfrm>
            <a:off x="39261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52" name="Google Shape;752;p92"/>
          <p:cNvSpPr txBox="1"/>
          <p:nvPr>
            <p:ph idx="8" type="subTitle"/>
          </p:nvPr>
        </p:nvSpPr>
        <p:spPr>
          <a:xfrm>
            <a:off x="55049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53" name="Google Shape;753;p92"/>
          <p:cNvSpPr txBox="1"/>
          <p:nvPr>
            <p:ph idx="9" type="subTitle"/>
          </p:nvPr>
        </p:nvSpPr>
        <p:spPr>
          <a:xfrm>
            <a:off x="55049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54" name="Google Shape;754;p92"/>
          <p:cNvSpPr txBox="1"/>
          <p:nvPr>
            <p:ph idx="13" type="subTitle"/>
          </p:nvPr>
        </p:nvSpPr>
        <p:spPr>
          <a:xfrm>
            <a:off x="708370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55" name="Google Shape;755;p92"/>
          <p:cNvSpPr txBox="1"/>
          <p:nvPr>
            <p:ph idx="14" type="subTitle"/>
          </p:nvPr>
        </p:nvSpPr>
        <p:spPr>
          <a:xfrm>
            <a:off x="708370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46" name="Google Shape;746;p92"/>
          <p:cNvSpPr/>
          <p:nvPr/>
        </p:nvSpPr>
        <p:spPr>
          <a:xfrm>
            <a:off x="13209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6" name="Google Shape;756;p92"/>
          <p:cNvSpPr/>
          <p:nvPr/>
        </p:nvSpPr>
        <p:spPr>
          <a:xfrm>
            <a:off x="28997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7" name="Google Shape;757;p92"/>
          <p:cNvSpPr/>
          <p:nvPr/>
        </p:nvSpPr>
        <p:spPr>
          <a:xfrm>
            <a:off x="44785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8" name="Google Shape;758;p92"/>
          <p:cNvSpPr/>
          <p:nvPr/>
        </p:nvSpPr>
        <p:spPr>
          <a:xfrm>
            <a:off x="60573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9" name="Google Shape;759;p92"/>
          <p:cNvSpPr/>
          <p:nvPr/>
        </p:nvSpPr>
        <p:spPr>
          <a:xfrm>
            <a:off x="763615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02">
  <p:cSld name="CUSTOM_10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93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762" name="Google Shape;762;p93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3" name="Google Shape;763;p93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4" name="Google Shape;764;p93"/>
          <p:cNvSpPr txBox="1"/>
          <p:nvPr>
            <p:ph type="title"/>
          </p:nvPr>
        </p:nvSpPr>
        <p:spPr>
          <a:xfrm>
            <a:off x="311700" y="9570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5" name="Google Shape;765;p93"/>
          <p:cNvSpPr txBox="1"/>
          <p:nvPr>
            <p:ph idx="2" type="subTitle"/>
          </p:nvPr>
        </p:nvSpPr>
        <p:spPr>
          <a:xfrm>
            <a:off x="7634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766" name="Google Shape;766;p93"/>
          <p:cNvCxnSpPr/>
          <p:nvPr/>
        </p:nvCxnSpPr>
        <p:spPr>
          <a:xfrm>
            <a:off x="-12700" y="3025025"/>
            <a:ext cx="9159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7" name="Google Shape;767;p93"/>
          <p:cNvSpPr txBox="1"/>
          <p:nvPr>
            <p:ph idx="3" type="subTitle"/>
          </p:nvPr>
        </p:nvSpPr>
        <p:spPr>
          <a:xfrm>
            <a:off x="7634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68" name="Google Shape;768;p93"/>
          <p:cNvSpPr txBox="1"/>
          <p:nvPr>
            <p:ph idx="4" type="subTitle"/>
          </p:nvPr>
        </p:nvSpPr>
        <p:spPr>
          <a:xfrm>
            <a:off x="23422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9" name="Google Shape;769;p93"/>
          <p:cNvSpPr txBox="1"/>
          <p:nvPr>
            <p:ph idx="5" type="subTitle"/>
          </p:nvPr>
        </p:nvSpPr>
        <p:spPr>
          <a:xfrm>
            <a:off x="23422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70" name="Google Shape;770;p93"/>
          <p:cNvSpPr txBox="1"/>
          <p:nvPr>
            <p:ph idx="6" type="subTitle"/>
          </p:nvPr>
        </p:nvSpPr>
        <p:spPr>
          <a:xfrm>
            <a:off x="39210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1" name="Google Shape;771;p93"/>
          <p:cNvSpPr txBox="1"/>
          <p:nvPr>
            <p:ph idx="7" type="subTitle"/>
          </p:nvPr>
        </p:nvSpPr>
        <p:spPr>
          <a:xfrm>
            <a:off x="39210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72" name="Google Shape;772;p93"/>
          <p:cNvSpPr txBox="1"/>
          <p:nvPr>
            <p:ph idx="8" type="subTitle"/>
          </p:nvPr>
        </p:nvSpPr>
        <p:spPr>
          <a:xfrm>
            <a:off x="54998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3" name="Google Shape;773;p93"/>
          <p:cNvSpPr txBox="1"/>
          <p:nvPr>
            <p:ph idx="9" type="subTitle"/>
          </p:nvPr>
        </p:nvSpPr>
        <p:spPr>
          <a:xfrm>
            <a:off x="54998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74" name="Google Shape;774;p93"/>
          <p:cNvSpPr txBox="1"/>
          <p:nvPr>
            <p:ph idx="13" type="subTitle"/>
          </p:nvPr>
        </p:nvSpPr>
        <p:spPr>
          <a:xfrm>
            <a:off x="70786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5" name="Google Shape;775;p93"/>
          <p:cNvSpPr txBox="1"/>
          <p:nvPr>
            <p:ph idx="14" type="subTitle"/>
          </p:nvPr>
        </p:nvSpPr>
        <p:spPr>
          <a:xfrm>
            <a:off x="70786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76" name="Google Shape;776;p93"/>
          <p:cNvSpPr/>
          <p:nvPr/>
        </p:nvSpPr>
        <p:spPr>
          <a:xfrm>
            <a:off x="13159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77" name="Google Shape;777;p93"/>
          <p:cNvSpPr/>
          <p:nvPr/>
        </p:nvSpPr>
        <p:spPr>
          <a:xfrm>
            <a:off x="28947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78" name="Google Shape;778;p93"/>
          <p:cNvSpPr/>
          <p:nvPr/>
        </p:nvSpPr>
        <p:spPr>
          <a:xfrm>
            <a:off x="44735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79" name="Google Shape;779;p93"/>
          <p:cNvSpPr/>
          <p:nvPr/>
        </p:nvSpPr>
        <p:spPr>
          <a:xfrm>
            <a:off x="60523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0" name="Google Shape;780;p93"/>
          <p:cNvSpPr/>
          <p:nvPr/>
        </p:nvSpPr>
        <p:spPr>
          <a:xfrm>
            <a:off x="76311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03">
  <p:cSld name="CUSTOM_10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94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783" name="Google Shape;783;p94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4" name="Google Shape;784;p94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5" name="Google Shape;785;p94"/>
          <p:cNvSpPr txBox="1"/>
          <p:nvPr>
            <p:ph type="title"/>
          </p:nvPr>
        </p:nvSpPr>
        <p:spPr>
          <a:xfrm>
            <a:off x="311700" y="957050"/>
            <a:ext cx="8520600" cy="59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6" name="Google Shape;786;p94"/>
          <p:cNvSpPr txBox="1"/>
          <p:nvPr>
            <p:ph idx="2" type="subTitle"/>
          </p:nvPr>
        </p:nvSpPr>
        <p:spPr>
          <a:xfrm>
            <a:off x="7634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cxnSp>
        <p:nvCxnSpPr>
          <p:cNvPr id="787" name="Google Shape;787;p94"/>
          <p:cNvCxnSpPr>
            <a:endCxn id="788" idx="2"/>
          </p:cNvCxnSpPr>
          <p:nvPr/>
        </p:nvCxnSpPr>
        <p:spPr>
          <a:xfrm>
            <a:off x="-12600" y="3025028"/>
            <a:ext cx="76437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9" name="Google Shape;789;p94"/>
          <p:cNvSpPr txBox="1"/>
          <p:nvPr>
            <p:ph idx="3" type="subTitle"/>
          </p:nvPr>
        </p:nvSpPr>
        <p:spPr>
          <a:xfrm>
            <a:off x="7634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90" name="Google Shape;790;p94"/>
          <p:cNvSpPr txBox="1"/>
          <p:nvPr>
            <p:ph idx="4" type="subTitle"/>
          </p:nvPr>
        </p:nvSpPr>
        <p:spPr>
          <a:xfrm>
            <a:off x="23422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1" name="Google Shape;791;p94"/>
          <p:cNvSpPr txBox="1"/>
          <p:nvPr>
            <p:ph idx="5" type="subTitle"/>
          </p:nvPr>
        </p:nvSpPr>
        <p:spPr>
          <a:xfrm>
            <a:off x="23422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92" name="Google Shape;792;p94"/>
          <p:cNvSpPr txBox="1"/>
          <p:nvPr>
            <p:ph idx="6" type="subTitle"/>
          </p:nvPr>
        </p:nvSpPr>
        <p:spPr>
          <a:xfrm>
            <a:off x="39210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3" name="Google Shape;793;p94"/>
          <p:cNvSpPr txBox="1"/>
          <p:nvPr>
            <p:ph idx="7" type="subTitle"/>
          </p:nvPr>
        </p:nvSpPr>
        <p:spPr>
          <a:xfrm>
            <a:off x="39210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94" name="Google Shape;794;p94"/>
          <p:cNvSpPr txBox="1"/>
          <p:nvPr>
            <p:ph idx="8" type="subTitle"/>
          </p:nvPr>
        </p:nvSpPr>
        <p:spPr>
          <a:xfrm>
            <a:off x="54998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5" name="Google Shape;795;p94"/>
          <p:cNvSpPr txBox="1"/>
          <p:nvPr>
            <p:ph idx="9" type="subTitle"/>
          </p:nvPr>
        </p:nvSpPr>
        <p:spPr>
          <a:xfrm>
            <a:off x="54998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96" name="Google Shape;796;p94"/>
          <p:cNvSpPr txBox="1"/>
          <p:nvPr>
            <p:ph idx="13" type="subTitle"/>
          </p:nvPr>
        </p:nvSpPr>
        <p:spPr>
          <a:xfrm>
            <a:off x="7078650" y="3345683"/>
            <a:ext cx="1291800" cy="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7" name="Google Shape;797;p94"/>
          <p:cNvSpPr txBox="1"/>
          <p:nvPr>
            <p:ph idx="14" type="subTitle"/>
          </p:nvPr>
        </p:nvSpPr>
        <p:spPr>
          <a:xfrm>
            <a:off x="7078650" y="2391183"/>
            <a:ext cx="1291800" cy="31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798" name="Google Shape;798;p94"/>
          <p:cNvSpPr/>
          <p:nvPr/>
        </p:nvSpPr>
        <p:spPr>
          <a:xfrm>
            <a:off x="13159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99" name="Google Shape;799;p94"/>
          <p:cNvSpPr/>
          <p:nvPr/>
        </p:nvSpPr>
        <p:spPr>
          <a:xfrm>
            <a:off x="28947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00" name="Google Shape;800;p94"/>
          <p:cNvSpPr/>
          <p:nvPr/>
        </p:nvSpPr>
        <p:spPr>
          <a:xfrm>
            <a:off x="44735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01" name="Google Shape;801;p94"/>
          <p:cNvSpPr/>
          <p:nvPr/>
        </p:nvSpPr>
        <p:spPr>
          <a:xfrm>
            <a:off x="60523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8" name="Google Shape;788;p94"/>
          <p:cNvSpPr/>
          <p:nvPr/>
        </p:nvSpPr>
        <p:spPr>
          <a:xfrm>
            <a:off x="7631100" y="2931578"/>
            <a:ext cx="186900" cy="186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1">
  <p:cSld name="CUSTOM_1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95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804" name="Google Shape;804;p95" title="Logo Zuma_RGB-0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5" name="Google Shape;805;p95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6" name="Google Shape;806;p95"/>
          <p:cNvSpPr txBox="1"/>
          <p:nvPr>
            <p:ph idx="2" type="subTitle"/>
          </p:nvPr>
        </p:nvSpPr>
        <p:spPr>
          <a:xfrm>
            <a:off x="311700" y="666175"/>
            <a:ext cx="4030800" cy="3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7" name="Google Shape;807;p95"/>
          <p:cNvSpPr txBox="1"/>
          <p:nvPr>
            <p:ph idx="3" type="subTitle"/>
          </p:nvPr>
        </p:nvSpPr>
        <p:spPr>
          <a:xfrm>
            <a:off x="4801588" y="666175"/>
            <a:ext cx="4030800" cy="33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8" name="Google Shape;808;p95"/>
          <p:cNvSpPr txBox="1"/>
          <p:nvPr>
            <p:ph type="title"/>
          </p:nvPr>
        </p:nvSpPr>
        <p:spPr>
          <a:xfrm>
            <a:off x="311700" y="3246378"/>
            <a:ext cx="40308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9" name="Google Shape;809;p95"/>
          <p:cNvSpPr txBox="1"/>
          <p:nvPr>
            <p:ph idx="4" type="title"/>
          </p:nvPr>
        </p:nvSpPr>
        <p:spPr>
          <a:xfrm>
            <a:off x="4801600" y="3246378"/>
            <a:ext cx="40308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0" name="Google Shape;810;p95"/>
          <p:cNvSpPr txBox="1"/>
          <p:nvPr>
            <p:ph idx="5" type="subTitle"/>
          </p:nvPr>
        </p:nvSpPr>
        <p:spPr>
          <a:xfrm>
            <a:off x="311700" y="4285225"/>
            <a:ext cx="40308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1" name="Google Shape;811;p95"/>
          <p:cNvSpPr txBox="1"/>
          <p:nvPr>
            <p:ph idx="6" type="subTitle"/>
          </p:nvPr>
        </p:nvSpPr>
        <p:spPr>
          <a:xfrm>
            <a:off x="4801600" y="4285225"/>
            <a:ext cx="4030800" cy="4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2" name="Google Shape;812;p95"/>
          <p:cNvSpPr/>
          <p:nvPr>
            <p:ph idx="7" type="pic"/>
          </p:nvPr>
        </p:nvSpPr>
        <p:spPr>
          <a:xfrm>
            <a:off x="311675" y="1143775"/>
            <a:ext cx="4030800" cy="1945500"/>
          </a:xfrm>
          <a:prstGeom prst="rect">
            <a:avLst/>
          </a:prstGeom>
          <a:noFill/>
          <a:ln>
            <a:noFill/>
          </a:ln>
        </p:spPr>
      </p:sp>
      <p:sp>
        <p:nvSpPr>
          <p:cNvPr id="813" name="Google Shape;813;p95"/>
          <p:cNvSpPr/>
          <p:nvPr>
            <p:ph idx="8" type="pic"/>
          </p:nvPr>
        </p:nvSpPr>
        <p:spPr>
          <a:xfrm>
            <a:off x="4801600" y="1143775"/>
            <a:ext cx="4030800" cy="1945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2">
  <p:cSld name="CUSTOM_11_1">
    <p:bg>
      <p:bgPr>
        <a:solidFill>
          <a:schemeClr val="accent3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96"/>
          <p:cNvSpPr/>
          <p:nvPr/>
        </p:nvSpPr>
        <p:spPr>
          <a:xfrm>
            <a:off x="457190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16" name="Google Shape;816;p96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817" name="Google Shape;817;p96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8" name="Google Shape;818;p96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9" name="Google Shape;819;p96"/>
          <p:cNvSpPr txBox="1"/>
          <p:nvPr>
            <p:ph idx="2" type="subTitle"/>
          </p:nvPr>
        </p:nvSpPr>
        <p:spPr>
          <a:xfrm>
            <a:off x="5181600" y="3449102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0" name="Google Shape;820;p96"/>
          <p:cNvSpPr txBox="1"/>
          <p:nvPr>
            <p:ph type="title"/>
          </p:nvPr>
        </p:nvSpPr>
        <p:spPr>
          <a:xfrm>
            <a:off x="5181600" y="1358078"/>
            <a:ext cx="33210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1" name="Google Shape;821;p96"/>
          <p:cNvSpPr txBox="1"/>
          <p:nvPr>
            <p:ph idx="3" type="subTitle"/>
          </p:nvPr>
        </p:nvSpPr>
        <p:spPr>
          <a:xfrm>
            <a:off x="5181600" y="2515122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2" name="Google Shape;822;p96"/>
          <p:cNvSpPr txBox="1"/>
          <p:nvPr>
            <p:ph idx="4" type="subTitle"/>
          </p:nvPr>
        </p:nvSpPr>
        <p:spPr>
          <a:xfrm>
            <a:off x="641400" y="3449102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3" name="Google Shape;823;p96"/>
          <p:cNvSpPr txBox="1"/>
          <p:nvPr>
            <p:ph idx="5" type="title"/>
          </p:nvPr>
        </p:nvSpPr>
        <p:spPr>
          <a:xfrm>
            <a:off x="641400" y="1358078"/>
            <a:ext cx="3321000" cy="10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4" name="Google Shape;824;p96"/>
          <p:cNvSpPr txBox="1"/>
          <p:nvPr>
            <p:ph idx="6" type="subTitle"/>
          </p:nvPr>
        </p:nvSpPr>
        <p:spPr>
          <a:xfrm>
            <a:off x="641400" y="2515122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5" name="Google Shape;825;p96"/>
          <p:cNvSpPr txBox="1"/>
          <p:nvPr>
            <p:ph idx="7" type="subTitle"/>
          </p:nvPr>
        </p:nvSpPr>
        <p:spPr>
          <a:xfrm>
            <a:off x="5181600" y="9012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  <p:sp>
        <p:nvSpPr>
          <p:cNvPr id="826" name="Google Shape;826;p96"/>
          <p:cNvSpPr txBox="1"/>
          <p:nvPr>
            <p:ph idx="8" type="subTitle"/>
          </p:nvPr>
        </p:nvSpPr>
        <p:spPr>
          <a:xfrm>
            <a:off x="641400" y="9012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b="1" sz="1000"/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3">
  <p:cSld name="CUSTOM_11_1_1">
    <p:bg>
      <p:bgPr>
        <a:solidFill>
          <a:schemeClr val="accent4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97"/>
          <p:cNvSpPr/>
          <p:nvPr/>
        </p:nvSpPr>
        <p:spPr>
          <a:xfrm>
            <a:off x="45719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29" name="Google Shape;829;p97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830" name="Google Shape;830;p97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1" name="Google Shape;831;p97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2" name="Google Shape;832;p97"/>
          <p:cNvSpPr txBox="1"/>
          <p:nvPr>
            <p:ph idx="2" type="subTitle"/>
          </p:nvPr>
        </p:nvSpPr>
        <p:spPr>
          <a:xfrm>
            <a:off x="5181600" y="4100801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3" name="Google Shape;833;p97"/>
          <p:cNvSpPr txBox="1"/>
          <p:nvPr>
            <p:ph idx="3" type="subTitle"/>
          </p:nvPr>
        </p:nvSpPr>
        <p:spPr>
          <a:xfrm>
            <a:off x="5181600" y="3369087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4" name="Google Shape;834;p97"/>
          <p:cNvSpPr txBox="1"/>
          <p:nvPr>
            <p:ph idx="4" type="subTitle"/>
          </p:nvPr>
        </p:nvSpPr>
        <p:spPr>
          <a:xfrm>
            <a:off x="641400" y="4100801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5" name="Google Shape;835;p97"/>
          <p:cNvSpPr txBox="1"/>
          <p:nvPr>
            <p:ph idx="5" type="subTitle"/>
          </p:nvPr>
        </p:nvSpPr>
        <p:spPr>
          <a:xfrm>
            <a:off x="641400" y="3369087"/>
            <a:ext cx="3321000" cy="7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6" name="Google Shape;836;p97"/>
          <p:cNvSpPr/>
          <p:nvPr>
            <p:ph idx="6" type="pic"/>
          </p:nvPr>
        </p:nvSpPr>
        <p:spPr>
          <a:xfrm>
            <a:off x="656850" y="1137506"/>
            <a:ext cx="3290100" cy="211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837" name="Google Shape;837;p97"/>
          <p:cNvSpPr/>
          <p:nvPr>
            <p:ph idx="7" type="pic"/>
          </p:nvPr>
        </p:nvSpPr>
        <p:spPr>
          <a:xfrm>
            <a:off x="5212850" y="1137506"/>
            <a:ext cx="3290100" cy="2115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838" name="Google Shape;838;p97"/>
          <p:cNvSpPr txBox="1"/>
          <p:nvPr>
            <p:ph idx="8" type="subTitle"/>
          </p:nvPr>
        </p:nvSpPr>
        <p:spPr>
          <a:xfrm>
            <a:off x="5181600" y="6911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39" name="Google Shape;839;p97"/>
          <p:cNvSpPr txBox="1"/>
          <p:nvPr>
            <p:ph idx="9" type="subTitle"/>
          </p:nvPr>
        </p:nvSpPr>
        <p:spPr>
          <a:xfrm>
            <a:off x="641400" y="691127"/>
            <a:ext cx="3321000" cy="3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efore/After 04">
  <p:cSld name="CUSTOM_12"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98"/>
          <p:cNvSpPr/>
          <p:nvPr>
            <p:ph idx="2" type="pic"/>
          </p:nvPr>
        </p:nvSpPr>
        <p:spPr>
          <a:xfrm>
            <a:off x="-28050" y="414625"/>
            <a:ext cx="4599900" cy="4728600"/>
          </a:xfrm>
          <a:prstGeom prst="rect">
            <a:avLst/>
          </a:prstGeom>
          <a:noFill/>
          <a:ln>
            <a:noFill/>
          </a:ln>
        </p:spPr>
      </p:sp>
      <p:sp>
        <p:nvSpPr>
          <p:cNvPr id="842" name="Google Shape;842;p98"/>
          <p:cNvSpPr/>
          <p:nvPr>
            <p:ph idx="3" type="pic"/>
          </p:nvPr>
        </p:nvSpPr>
        <p:spPr>
          <a:xfrm>
            <a:off x="4572076" y="414625"/>
            <a:ext cx="4599900" cy="4728600"/>
          </a:xfrm>
          <a:prstGeom prst="rect">
            <a:avLst/>
          </a:prstGeom>
          <a:noFill/>
          <a:ln>
            <a:noFill/>
          </a:ln>
        </p:spPr>
      </p:sp>
      <p:sp>
        <p:nvSpPr>
          <p:cNvPr id="843" name="Google Shape;843;p98"/>
          <p:cNvSpPr txBox="1"/>
          <p:nvPr>
            <p:ph idx="1" type="subTitle"/>
          </p:nvPr>
        </p:nvSpPr>
        <p:spPr>
          <a:xfrm>
            <a:off x="311700" y="105790"/>
            <a:ext cx="6345300" cy="2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pic>
        <p:nvPicPr>
          <p:cNvPr id="844" name="Google Shape;844;p98" title="Logo Zuma_RGB-0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1022" y="143466"/>
            <a:ext cx="481275" cy="1628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5" name="Google Shape;845;p98"/>
          <p:cNvCxnSpPr/>
          <p:nvPr/>
        </p:nvCxnSpPr>
        <p:spPr>
          <a:xfrm>
            <a:off x="-28050" y="414616"/>
            <a:ext cx="9200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6" name="Google Shape;846;p98"/>
          <p:cNvSpPr txBox="1"/>
          <p:nvPr>
            <p:ph idx="4" type="subTitle"/>
          </p:nvPr>
        </p:nvSpPr>
        <p:spPr>
          <a:xfrm>
            <a:off x="311700" y="4104150"/>
            <a:ext cx="40308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47" name="Google Shape;847;p98"/>
          <p:cNvSpPr txBox="1"/>
          <p:nvPr>
            <p:ph idx="5" type="subTitle"/>
          </p:nvPr>
        </p:nvSpPr>
        <p:spPr>
          <a:xfrm>
            <a:off x="4801600" y="4104150"/>
            <a:ext cx="40308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43" Type="http://schemas.openxmlformats.org/officeDocument/2006/relationships/theme" Target="../theme/theme3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_rels/slideMaster3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73.xml"/><Relationship Id="rId42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74.xml"/><Relationship Id="rId43" Type="http://schemas.openxmlformats.org/officeDocument/2006/relationships/theme" Target="../theme/theme1.xml"/><Relationship Id="rId24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76.xml"/><Relationship Id="rId1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1.xml"/><Relationship Id="rId27" Type="http://schemas.openxmlformats.org/officeDocument/2006/relationships/slideLayout" Target="../slideLayouts/slideLayout80.xml"/><Relationship Id="rId5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82.xml"/><Relationship Id="rId7" Type="http://schemas.openxmlformats.org/officeDocument/2006/relationships/slideLayout" Target="../slideLayouts/slideLayout60.xml"/><Relationship Id="rId8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65.xml"/><Relationship Id="rId34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67.xml"/><Relationship Id="rId36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70.xml"/><Relationship Id="rId39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ivo"/>
              <a:buNone/>
              <a:defRPr sz="30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  <a:defRPr sz="1800">
                <a:latin typeface="DM Sans"/>
                <a:ea typeface="DM Sans"/>
                <a:cs typeface="DM Sans"/>
                <a:sym typeface="DM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○"/>
              <a:defRPr>
                <a:latin typeface="DM Sans"/>
                <a:ea typeface="DM Sans"/>
                <a:cs typeface="DM Sans"/>
                <a:sym typeface="DM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■"/>
              <a:defRPr>
                <a:latin typeface="DM Sans"/>
                <a:ea typeface="DM Sans"/>
                <a:cs typeface="DM Sans"/>
                <a:sym typeface="DM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●"/>
              <a:defRPr>
                <a:latin typeface="DM Sans"/>
                <a:ea typeface="DM Sans"/>
                <a:cs typeface="DM Sans"/>
                <a:sym typeface="DM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○"/>
              <a:defRPr>
                <a:latin typeface="DM Sans"/>
                <a:ea typeface="DM Sans"/>
                <a:cs typeface="DM Sans"/>
                <a:sym typeface="DM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■"/>
              <a:defRPr>
                <a:latin typeface="DM Sans"/>
                <a:ea typeface="DM Sans"/>
                <a:cs typeface="DM Sans"/>
                <a:sym typeface="DM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●"/>
              <a:defRPr>
                <a:latin typeface="DM Sans"/>
                <a:ea typeface="DM Sans"/>
                <a:cs typeface="DM Sans"/>
                <a:sym typeface="DM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○"/>
              <a:defRPr>
                <a:latin typeface="DM Sans"/>
                <a:ea typeface="DM Sans"/>
                <a:cs typeface="DM Sans"/>
                <a:sym typeface="DM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■"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hivo"/>
              <a:buNone/>
              <a:defRPr sz="30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nrope"/>
              <a:buNone/>
              <a:defRPr sz="28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452" name="Google Shape;452;p5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  <a:defRPr sz="1800">
                <a:latin typeface="DM Sans"/>
                <a:ea typeface="DM Sans"/>
                <a:cs typeface="DM Sans"/>
                <a:sym typeface="DM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○"/>
              <a:defRPr>
                <a:latin typeface="DM Sans"/>
                <a:ea typeface="DM Sans"/>
                <a:cs typeface="DM Sans"/>
                <a:sym typeface="DM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■"/>
              <a:defRPr>
                <a:latin typeface="DM Sans"/>
                <a:ea typeface="DM Sans"/>
                <a:cs typeface="DM Sans"/>
                <a:sym typeface="DM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●"/>
              <a:defRPr>
                <a:latin typeface="DM Sans"/>
                <a:ea typeface="DM Sans"/>
                <a:cs typeface="DM Sans"/>
                <a:sym typeface="DM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○"/>
              <a:defRPr>
                <a:latin typeface="DM Sans"/>
                <a:ea typeface="DM Sans"/>
                <a:cs typeface="DM Sans"/>
                <a:sym typeface="DM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■"/>
              <a:defRPr>
                <a:latin typeface="DM Sans"/>
                <a:ea typeface="DM Sans"/>
                <a:cs typeface="DM Sans"/>
                <a:sym typeface="DM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●"/>
              <a:defRPr>
                <a:latin typeface="DM Sans"/>
                <a:ea typeface="DM Sans"/>
                <a:cs typeface="DM Sans"/>
                <a:sym typeface="DM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○"/>
              <a:defRPr>
                <a:latin typeface="DM Sans"/>
                <a:ea typeface="DM Sans"/>
                <a:cs typeface="DM Sans"/>
                <a:sym typeface="DM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Char char="■"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453" name="Google Shape;453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  <p:sldLayoutId id="2147483732" r:id="rId32"/>
    <p:sldLayoutId id="2147483733" r:id="rId33"/>
    <p:sldLayoutId id="2147483734" r:id="rId34"/>
    <p:sldLayoutId id="2147483735" r:id="rId35"/>
    <p:sldLayoutId id="2147483736" r:id="rId36"/>
    <p:sldLayoutId id="2147483737" r:id="rId37"/>
    <p:sldLayoutId id="2147483738" r:id="rId38"/>
    <p:sldLayoutId id="2147483739" r:id="rId39"/>
    <p:sldLayoutId id="2147483740" r:id="rId40"/>
    <p:sldLayoutId id="2147483741" r:id="rId41"/>
    <p:sldLayoutId id="2147483742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maKJ2EBEVwMfdrlmAhzfywLa9qnbDbH7/view" TargetMode="External"/><Relationship Id="rId4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jpg"/><Relationship Id="rId4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getzuma.com/report/multifamily-tour-conversion-report" TargetMode="External"/><Relationship Id="rId4" Type="http://schemas.openxmlformats.org/officeDocument/2006/relationships/hyperlink" Target="http://google.com/search?q=%C2%B2+SatisFacts+Biennial+Online+Renter+Study%2C+2025&amp;oq=%C2%B2+SatisFacts+Biennial+Online+Renter+Study%2C+2025&amp;gs_lcrp=EgZjaHJvbWUyBggAEEUYOdIBBzEyNGowajeoAgCwAgA&amp;sourceid=chrome&amp;ie=UTF-8" TargetMode="External"/><Relationship Id="rId5" Type="http://schemas.openxmlformats.org/officeDocument/2006/relationships/hyperlink" Target="https://powerinai.com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nmhc.org/globalassets/research--insight/research-reports/cx-tech-report/2023cxtechsurveyreport_highlights_webinar_0222024.pdf#:~:text=Summary%20Observations%20&amp;%20Findings.%20The%20survey%20reveals,by%20the%20Property%20Operations%20and%20Technology%20teams." TargetMode="External"/><Relationship Id="rId4" Type="http://schemas.openxmlformats.org/officeDocument/2006/relationships/hyperlink" Target="https://www.buildium.com/resource/2024-property-management-industry-report/" TargetMode="External"/><Relationship Id="rId5" Type="http://schemas.openxmlformats.org/officeDocument/2006/relationships/hyperlink" Target="https://naahq.org/news/momentum-management-navigating-elevated-costs-constrained-operating-environment" TargetMode="External"/><Relationship Id="rId6" Type="http://schemas.openxmlformats.org/officeDocument/2006/relationships/hyperlink" Target="https://www.satisfacts.com/researchfindings/biennial-online-renter-study-january-2024-release/#:~:text=Biennial%20Online%20Renter%20Study%20%5BJanuary,rent%2C%20region%2C%20planned%20rental%20length" TargetMode="External"/><Relationship Id="rId7" Type="http://schemas.openxmlformats.org/officeDocument/2006/relationships/hyperlink" Target="https://smartrent.com/news/tech-forward-operators-revolutionize-renter-experience/#:~:text=The%202024%20NMHC/Grace%20Hill,Today's%20renters%20expect:" TargetMode="External"/><Relationship Id="rId8" Type="http://schemas.openxmlformats.org/officeDocument/2006/relationships/hyperlink" Target="https://www.jturnerresearch.com/blog/insights-from-turner-multifamily-2024-wrapped#:~:text=With%20a%20year's%20worth%20of,is%20being%20mentioned%20less%20often.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naahq.org/flat-rents-ai-adoption-2025-appfolio-property-management-benchmark-report-reveals-key-trends#:~:text=Technology%20Reshaping%20Operations,down%20from%2051%25%20in%202024." TargetMode="External"/><Relationship Id="rId4" Type="http://schemas.openxmlformats.org/officeDocument/2006/relationships/hyperlink" Target="https://www.entrata.com/resource/resident-report" TargetMode="External"/><Relationship Id="rId5" Type="http://schemas.openxmlformats.org/officeDocument/2006/relationships/hyperlink" Target="https://www.entrata.com/resource/resident-report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99"/>
          <p:cNvSpPr txBox="1"/>
          <p:nvPr>
            <p:ph type="ctrTitle"/>
          </p:nvPr>
        </p:nvSpPr>
        <p:spPr>
          <a:xfrm>
            <a:off x="645575" y="1759800"/>
            <a:ext cx="7548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AI Ruins Multifamily Operations</a:t>
            </a:r>
            <a:endParaRPr/>
          </a:p>
        </p:txBody>
      </p:sp>
      <p:sp>
        <p:nvSpPr>
          <p:cNvPr id="853" name="Google Shape;853;p99"/>
          <p:cNvSpPr txBox="1"/>
          <p:nvPr>
            <p:ph idx="1" type="subTitle"/>
          </p:nvPr>
        </p:nvSpPr>
        <p:spPr>
          <a:xfrm>
            <a:off x="645573" y="3846075"/>
            <a:ext cx="7656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how to stop it from ruining yours…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8" name="Google Shape;858;p100"/>
          <p:cNvGrpSpPr/>
          <p:nvPr/>
        </p:nvGrpSpPr>
        <p:grpSpPr>
          <a:xfrm>
            <a:off x="370150" y="733375"/>
            <a:ext cx="3173425" cy="3676750"/>
            <a:chOff x="370150" y="388425"/>
            <a:chExt cx="3173425" cy="3676750"/>
          </a:xfrm>
        </p:grpSpPr>
        <p:sp>
          <p:nvSpPr>
            <p:cNvPr id="859" name="Google Shape;859;p100"/>
            <p:cNvSpPr/>
            <p:nvPr/>
          </p:nvSpPr>
          <p:spPr>
            <a:xfrm>
              <a:off x="577475" y="632575"/>
              <a:ext cx="2966100" cy="3432600"/>
            </a:xfrm>
            <a:prstGeom prst="ellipse">
              <a:avLst/>
            </a:prstGeom>
            <a:solidFill>
              <a:srgbClr val="9D5DB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860" name="Google Shape;860;p100" title="Kendrick Bradley - Headshot.png"/>
            <p:cNvPicPr preferRelativeResize="0"/>
            <p:nvPr/>
          </p:nvPicPr>
          <p:blipFill rotWithShape="1">
            <a:blip r:embed="rId3">
              <a:alphaModFix/>
            </a:blip>
            <a:srcRect b="19147" l="0" r="0" t="2416"/>
            <a:stretch/>
          </p:blipFill>
          <p:spPr>
            <a:xfrm>
              <a:off x="370150" y="388425"/>
              <a:ext cx="2966100" cy="34899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861" name="Google Shape;861;p100"/>
          <p:cNvSpPr txBox="1"/>
          <p:nvPr>
            <p:ph idx="4294967295" type="ctrTitle"/>
          </p:nvPr>
        </p:nvSpPr>
        <p:spPr>
          <a:xfrm>
            <a:off x="3798050" y="1666475"/>
            <a:ext cx="45705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Kendrick Bradley, </a:t>
            </a:r>
            <a:br>
              <a:rPr b="1" lang="en"/>
            </a:br>
            <a:r>
              <a:rPr b="1" lang="en"/>
              <a:t>Co-Founder &amp; CPO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Zuma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p101" title="Kendrick onsite.jpeg"/>
          <p:cNvPicPr preferRelativeResize="0"/>
          <p:nvPr/>
        </p:nvPicPr>
        <p:blipFill rotWithShape="1">
          <a:blip r:embed="rId3">
            <a:alphaModFix/>
          </a:blip>
          <a:srcRect b="11549" l="0" r="0" t="10835"/>
          <a:stretch/>
        </p:blipFill>
        <p:spPr>
          <a:xfrm>
            <a:off x="338175" y="583950"/>
            <a:ext cx="4043800" cy="4185062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101"/>
          <p:cNvSpPr txBox="1"/>
          <p:nvPr>
            <p:ph idx="4294967295" type="ctrTitle"/>
          </p:nvPr>
        </p:nvSpPr>
        <p:spPr>
          <a:xfrm>
            <a:off x="4713775" y="1545450"/>
            <a:ext cx="37932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I started out as an Onsite Leasing Assistant in a Class C Building.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02"/>
          <p:cNvSpPr txBox="1"/>
          <p:nvPr/>
        </p:nvSpPr>
        <p:spPr>
          <a:xfrm>
            <a:off x="834125" y="1685100"/>
            <a:ext cx="7383900" cy="17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i="1" lang="en" sz="4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AI Has Failed Multifamily…</a:t>
            </a:r>
            <a:endParaRPr i="1" sz="48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" name="Google Shape;877;p103" title="THE LEASING OFFICE : PLAY BUTT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4325" y="-173325"/>
            <a:ext cx="10355574" cy="54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" name="Google Shape;882;p104" title="The Leasing Office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02400" y="0"/>
            <a:ext cx="9748810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05"/>
          <p:cNvSpPr txBox="1"/>
          <p:nvPr>
            <p:ph type="title"/>
          </p:nvPr>
        </p:nvSpPr>
        <p:spPr>
          <a:xfrm>
            <a:off x="292200" y="722550"/>
            <a:ext cx="85596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Releasing AI into the wild without clean data, proper guardrails, and </a:t>
            </a:r>
            <a:br>
              <a:rPr i="1" lang="en"/>
            </a:br>
            <a:r>
              <a:rPr i="1" lang="en"/>
              <a:t>handoff training, creates an </a:t>
            </a:r>
            <a:br>
              <a:rPr i="1" lang="en"/>
            </a:br>
            <a:r>
              <a:rPr i="1" lang="en"/>
              <a:t>operational liability. </a:t>
            </a:r>
            <a:endParaRPr i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06"/>
          <p:cNvSpPr txBox="1"/>
          <p:nvPr>
            <p:ph type="title"/>
          </p:nvPr>
        </p:nvSpPr>
        <p:spPr>
          <a:xfrm>
            <a:off x="317425" y="188400"/>
            <a:ext cx="8409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400"/>
              <a:t>So why the chaos</a:t>
            </a:r>
            <a:endParaRPr b="1" i="1" sz="3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400"/>
          </a:p>
        </p:txBody>
      </p:sp>
      <p:sp>
        <p:nvSpPr>
          <p:cNvPr id="893" name="Google Shape;893;p106"/>
          <p:cNvSpPr/>
          <p:nvPr/>
        </p:nvSpPr>
        <p:spPr>
          <a:xfrm>
            <a:off x="424775" y="1111500"/>
            <a:ext cx="8409600" cy="3792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4" name="Google Shape;894;p106"/>
          <p:cNvSpPr txBox="1"/>
          <p:nvPr>
            <p:ph type="title"/>
          </p:nvPr>
        </p:nvSpPr>
        <p:spPr>
          <a:xfrm>
            <a:off x="1102450" y="1283425"/>
            <a:ext cx="28011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2300"/>
              <a:t>Bad Data = Bad AI</a:t>
            </a:r>
            <a:endParaRPr i="1" sz="23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106"/>
          <p:cNvSpPr txBox="1"/>
          <p:nvPr>
            <p:ph type="title"/>
          </p:nvPr>
        </p:nvSpPr>
        <p:spPr>
          <a:xfrm>
            <a:off x="5049575" y="1283425"/>
            <a:ext cx="30885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2300"/>
              <a:t>Human-in-the-Loop</a:t>
            </a:r>
            <a:endParaRPr i="1" sz="23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6" name="Google Shape;896;p106" title="call_centres_vs_ai (1).png"/>
          <p:cNvPicPr preferRelativeResize="0"/>
          <p:nvPr/>
        </p:nvPicPr>
        <p:blipFill rotWithShape="1">
          <a:blip r:embed="rId3">
            <a:alphaModFix/>
          </a:blip>
          <a:srcRect b="20418" l="48269" r="47844" t="22374"/>
          <a:stretch/>
        </p:blipFill>
        <p:spPr>
          <a:xfrm>
            <a:off x="4503426" y="1598350"/>
            <a:ext cx="342902" cy="2818876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06"/>
          <p:cNvSpPr/>
          <p:nvPr/>
        </p:nvSpPr>
        <p:spPr>
          <a:xfrm>
            <a:off x="2791650" y="397417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rgbClr val="DB65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Stale data → wrong info sent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8" name="Google Shape;898;p106"/>
          <p:cNvSpPr/>
          <p:nvPr/>
        </p:nvSpPr>
        <p:spPr>
          <a:xfrm>
            <a:off x="999975" y="397417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E1F5EE"/>
          </a:solidFill>
          <a:ln cap="flat" cmpd="sng" w="9525">
            <a:solidFill>
              <a:srgbClr val="36A5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Handles routine comms at scale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99" name="Google Shape;899;p106"/>
          <p:cNvSpPr txBox="1"/>
          <p:nvPr/>
        </p:nvSpPr>
        <p:spPr>
          <a:xfrm>
            <a:off x="1097175" y="1978525"/>
            <a:ext cx="11886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hivo"/>
                <a:ea typeface="Chivo"/>
                <a:cs typeface="Chivo"/>
                <a:sym typeface="Chivo"/>
              </a:rPr>
              <a:t>PROMISE</a:t>
            </a:r>
            <a:endParaRPr b="1" sz="16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00" name="Google Shape;900;p106"/>
          <p:cNvSpPr txBox="1"/>
          <p:nvPr/>
        </p:nvSpPr>
        <p:spPr>
          <a:xfrm>
            <a:off x="2888850" y="1978525"/>
            <a:ext cx="11886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hivo"/>
                <a:ea typeface="Chivo"/>
                <a:cs typeface="Chivo"/>
                <a:sym typeface="Chivo"/>
              </a:rPr>
              <a:t>RISK</a:t>
            </a:r>
            <a:endParaRPr b="1" sz="16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01" name="Google Shape;901;p106"/>
          <p:cNvSpPr/>
          <p:nvPr/>
        </p:nvSpPr>
        <p:spPr>
          <a:xfrm>
            <a:off x="999975" y="320542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E1F5EE"/>
          </a:solidFill>
          <a:ln cap="flat" cmpd="sng" w="9525">
            <a:solidFill>
              <a:srgbClr val="36A5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Consistent and always-on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2" name="Google Shape;902;p106"/>
          <p:cNvSpPr/>
          <p:nvPr/>
        </p:nvSpPr>
        <p:spPr>
          <a:xfrm>
            <a:off x="999975" y="2436663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E1F5EE"/>
          </a:solidFill>
          <a:ln cap="flat" cmpd="sng" w="9525">
            <a:solidFill>
              <a:srgbClr val="36A5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Forces data cleanup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3" name="Google Shape;903;p106"/>
          <p:cNvSpPr/>
          <p:nvPr/>
        </p:nvSpPr>
        <p:spPr>
          <a:xfrm>
            <a:off x="2791650" y="320542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rgbClr val="DB65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Fails visibly, not silently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4" name="Google Shape;904;p106"/>
          <p:cNvSpPr/>
          <p:nvPr/>
        </p:nvSpPr>
        <p:spPr>
          <a:xfrm>
            <a:off x="2791638" y="243667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rgbClr val="DB65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hygiene</a:t>
            </a: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work is </a:t>
            </a: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underestimated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5" name="Google Shape;905;p106"/>
          <p:cNvSpPr/>
          <p:nvPr/>
        </p:nvSpPr>
        <p:spPr>
          <a:xfrm>
            <a:off x="6726775" y="2412925"/>
            <a:ext cx="1628700" cy="5028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rgbClr val="DB65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Over-automating sales processes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6" name="Google Shape;906;p106"/>
          <p:cNvSpPr/>
          <p:nvPr/>
        </p:nvSpPr>
        <p:spPr>
          <a:xfrm>
            <a:off x="4935088" y="241292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E1F5EE"/>
          </a:solidFill>
          <a:ln cap="flat" cmpd="sng" w="9525">
            <a:solidFill>
              <a:srgbClr val="36A5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AI absorbs the rejections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07" name="Google Shape;907;p106"/>
          <p:cNvSpPr txBox="1"/>
          <p:nvPr/>
        </p:nvSpPr>
        <p:spPr>
          <a:xfrm>
            <a:off x="5032288" y="1978525"/>
            <a:ext cx="11886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hivo"/>
                <a:ea typeface="Chivo"/>
                <a:cs typeface="Chivo"/>
                <a:sym typeface="Chivo"/>
              </a:rPr>
              <a:t>PROMISE</a:t>
            </a:r>
            <a:endParaRPr b="1" sz="16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08" name="Google Shape;908;p106"/>
          <p:cNvSpPr txBox="1"/>
          <p:nvPr/>
        </p:nvSpPr>
        <p:spPr>
          <a:xfrm>
            <a:off x="6823963" y="1978525"/>
            <a:ext cx="1188600" cy="4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hivo"/>
                <a:ea typeface="Chivo"/>
                <a:cs typeface="Chivo"/>
                <a:sym typeface="Chivo"/>
              </a:rPr>
              <a:t>RISK</a:t>
            </a:r>
            <a:endParaRPr b="1" sz="16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09" name="Google Shape;909;p106"/>
          <p:cNvSpPr/>
          <p:nvPr/>
        </p:nvSpPr>
        <p:spPr>
          <a:xfrm>
            <a:off x="4935088" y="320542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E1F5EE"/>
          </a:solidFill>
          <a:ln cap="flat" cmpd="sng" w="9525">
            <a:solidFill>
              <a:srgbClr val="36A5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Elevates the human element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0" name="Google Shape;910;p106"/>
          <p:cNvSpPr/>
          <p:nvPr/>
        </p:nvSpPr>
        <p:spPr>
          <a:xfrm>
            <a:off x="4935088" y="3997925"/>
            <a:ext cx="1525800" cy="502800"/>
          </a:xfrm>
          <a:prstGeom prst="roundRect">
            <a:avLst>
              <a:gd fmla="val 16667" name="adj"/>
            </a:avLst>
          </a:prstGeom>
          <a:solidFill>
            <a:srgbClr val="E1F5EE"/>
          </a:solidFill>
          <a:ln cap="flat" cmpd="sng" w="9525">
            <a:solidFill>
              <a:srgbClr val="36A5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Scales revenue, not overhead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911" name="Google Shape;911;p106"/>
          <p:cNvSpPr/>
          <p:nvPr/>
        </p:nvSpPr>
        <p:spPr>
          <a:xfrm>
            <a:off x="6726776" y="3205425"/>
            <a:ext cx="1628700" cy="5028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rgbClr val="DB65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Requires hospitality mindset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106"/>
          <p:cNvSpPr/>
          <p:nvPr/>
        </p:nvSpPr>
        <p:spPr>
          <a:xfrm>
            <a:off x="6726776" y="3997925"/>
            <a:ext cx="1628700" cy="502800"/>
          </a:xfrm>
          <a:prstGeom prst="roundRect">
            <a:avLst>
              <a:gd fmla="val 16667" name="adj"/>
            </a:avLst>
          </a:prstGeom>
          <a:solidFill>
            <a:srgbClr val="FAECE7"/>
          </a:solidFill>
          <a:ln cap="flat" cmpd="sng" w="9525">
            <a:solidFill>
              <a:srgbClr val="DB65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Change management process is eseential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7" name="Google Shape;917;p107"/>
          <p:cNvGrpSpPr/>
          <p:nvPr/>
        </p:nvGrpSpPr>
        <p:grpSpPr>
          <a:xfrm>
            <a:off x="4810525" y="915727"/>
            <a:ext cx="2958750" cy="2822498"/>
            <a:chOff x="1388800" y="854352"/>
            <a:chExt cx="2958750" cy="2822498"/>
          </a:xfrm>
        </p:grpSpPr>
        <p:sp>
          <p:nvSpPr>
            <p:cNvPr id="918" name="Google Shape;918;p107"/>
            <p:cNvSpPr/>
            <p:nvPr/>
          </p:nvSpPr>
          <p:spPr>
            <a:xfrm>
              <a:off x="1576450" y="1082450"/>
              <a:ext cx="2771100" cy="259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5400" lIns="85400" spcFirstLastPara="1" rIns="85400" wrap="square" tIns="854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8"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919" name="Google Shape;919;p107" title="Ryan Funt.jpeg"/>
            <p:cNvPicPr preferRelativeResize="0"/>
            <p:nvPr/>
          </p:nvPicPr>
          <p:blipFill rotWithShape="1">
            <a:blip r:embed="rId3">
              <a:alphaModFix/>
            </a:blip>
            <a:srcRect b="28207" l="14603" r="16904" t="5795"/>
            <a:stretch/>
          </p:blipFill>
          <p:spPr>
            <a:xfrm>
              <a:off x="1388800" y="854352"/>
              <a:ext cx="2771100" cy="26703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920" name="Google Shape;920;p107"/>
          <p:cNvSpPr/>
          <p:nvPr/>
        </p:nvSpPr>
        <p:spPr>
          <a:xfrm>
            <a:off x="1511850" y="1194819"/>
            <a:ext cx="2772000" cy="254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85450" lIns="85450" spcFirstLastPara="1" rIns="85450" wrap="square" tIns="854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8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21" name="Google Shape;921;p107" title="Dalia Kalgreen.jpg"/>
          <p:cNvPicPr preferRelativeResize="0"/>
          <p:nvPr/>
        </p:nvPicPr>
        <p:blipFill rotWithShape="1">
          <a:blip r:embed="rId4">
            <a:alphaModFix/>
          </a:blip>
          <a:srcRect b="20104" l="18814" r="3085" t="3191"/>
          <a:stretch/>
        </p:blipFill>
        <p:spPr>
          <a:xfrm>
            <a:off x="1346375" y="915726"/>
            <a:ext cx="2772000" cy="2722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22" name="Google Shape;922;p107"/>
          <p:cNvSpPr txBox="1"/>
          <p:nvPr>
            <p:ph type="title"/>
          </p:nvPr>
        </p:nvSpPr>
        <p:spPr>
          <a:xfrm>
            <a:off x="317425" y="188400"/>
            <a:ext cx="8826600" cy="6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400"/>
              <a:t>Join me in welcoming my co-hosts:</a:t>
            </a:r>
            <a:endParaRPr b="1" i="1" sz="3600"/>
          </a:p>
        </p:txBody>
      </p:sp>
      <p:sp>
        <p:nvSpPr>
          <p:cNvPr id="923" name="Google Shape;923;p107"/>
          <p:cNvSpPr txBox="1"/>
          <p:nvPr>
            <p:ph idx="4294967295" type="ctrTitle"/>
          </p:nvPr>
        </p:nvSpPr>
        <p:spPr>
          <a:xfrm>
            <a:off x="4283850" y="3577200"/>
            <a:ext cx="4570500" cy="14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/>
              <a:t>Ryan Funt, </a:t>
            </a:r>
            <a:br>
              <a:rPr b="1" lang="en" sz="2700"/>
            </a:br>
            <a:r>
              <a:rPr b="1" lang="en" sz="2700"/>
              <a:t>VP of Marketing</a:t>
            </a:r>
            <a:endParaRPr sz="2700"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Fi</a:t>
            </a:r>
            <a:r>
              <a:rPr lang="en" sz="2700"/>
              <a:t>t</a:t>
            </a:r>
            <a:r>
              <a:rPr lang="en" sz="2700"/>
              <a:t>zrovia</a:t>
            </a:r>
            <a:endParaRPr sz="2700"/>
          </a:p>
        </p:txBody>
      </p:sp>
      <p:sp>
        <p:nvSpPr>
          <p:cNvPr id="924" name="Google Shape;924;p107"/>
          <p:cNvSpPr txBox="1"/>
          <p:nvPr>
            <p:ph idx="4294967295" type="ctrTitle"/>
          </p:nvPr>
        </p:nvSpPr>
        <p:spPr>
          <a:xfrm>
            <a:off x="135850" y="3577200"/>
            <a:ext cx="4800300" cy="14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/>
              <a:t>Dalia Kalgreen, </a:t>
            </a:r>
            <a:br>
              <a:rPr b="1" lang="en" sz="2700"/>
            </a:br>
            <a:r>
              <a:rPr b="1" lang="en" sz="2700"/>
              <a:t>VP of Stuff</a:t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Unified Residential</a:t>
            </a:r>
            <a:endParaRPr sz="2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3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6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108"/>
          <p:cNvSpPr txBox="1"/>
          <p:nvPr>
            <p:ph type="title"/>
          </p:nvPr>
        </p:nvSpPr>
        <p:spPr>
          <a:xfrm>
            <a:off x="292200" y="722550"/>
            <a:ext cx="85596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Your Renters Expectations Have Evolved…</a:t>
            </a:r>
            <a:endParaRPr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09"/>
          <p:cNvSpPr txBox="1"/>
          <p:nvPr>
            <p:ph type="title"/>
          </p:nvPr>
        </p:nvSpPr>
        <p:spPr>
          <a:xfrm>
            <a:off x="311700" y="254325"/>
            <a:ext cx="93714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Renter </a:t>
            </a:r>
            <a:r>
              <a:rPr b="1" i="1" lang="en" sz="3400"/>
              <a:t>Expectations</a:t>
            </a:r>
            <a:r>
              <a:rPr b="1" i="1" lang="en" sz="3400"/>
              <a:t> Have Evolved</a:t>
            </a:r>
            <a:endParaRPr i="1" sz="3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109"/>
          <p:cNvSpPr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109"/>
          <p:cNvSpPr/>
          <p:nvPr/>
        </p:nvSpPr>
        <p:spPr>
          <a:xfrm>
            <a:off x="640080" y="150876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Instant Gratification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109"/>
          <p:cNvSpPr/>
          <p:nvPr/>
        </p:nvSpPr>
        <p:spPr>
          <a:xfrm>
            <a:off x="640080" y="1828800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b="0" i="0" lang="en" sz="1600" u="none" cap="none" strike="noStrike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Renters want to book tours NOW, not tomorrow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109"/>
          <p:cNvSpPr/>
          <p:nvPr/>
        </p:nvSpPr>
        <p:spPr>
          <a:xfrm>
            <a:off x="457200" y="2468880"/>
            <a:ext cx="822960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109"/>
          <p:cNvSpPr/>
          <p:nvPr/>
        </p:nvSpPr>
        <p:spPr>
          <a:xfrm>
            <a:off x="640080" y="260604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en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24/7 Availability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109"/>
          <p:cNvSpPr/>
          <p:nvPr/>
        </p:nvSpPr>
        <p:spPr>
          <a:xfrm>
            <a:off x="640080" y="2926080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b="0" i="0" lang="en" sz="1600" u="none" cap="none" strike="noStrike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Not being able to </a:t>
            </a: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procure information or complete a task</a:t>
            </a:r>
            <a:r>
              <a:rPr b="0" i="0" lang="en" sz="1600" u="none" cap="none" strike="noStrike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 = instant frustration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109"/>
          <p:cNvSpPr/>
          <p:nvPr/>
        </p:nvSpPr>
        <p:spPr>
          <a:xfrm>
            <a:off x="457200" y="3566160"/>
            <a:ext cx="8229600" cy="914400"/>
          </a:xfrm>
          <a:prstGeom prst="rect">
            <a:avLst/>
          </a:prstGeom>
          <a:solidFill>
            <a:srgbClr val="E0BBF8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109"/>
          <p:cNvSpPr/>
          <p:nvPr/>
        </p:nvSpPr>
        <p:spPr>
          <a:xfrm>
            <a:off x="640080" y="370332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Meet your Renters Where the are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109"/>
          <p:cNvSpPr/>
          <p:nvPr/>
        </p:nvSpPr>
        <p:spPr>
          <a:xfrm>
            <a:off x="640080" y="4023360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If you don’t you’ll</a:t>
            </a:r>
            <a:r>
              <a:rPr b="0" i="0" lang="en" sz="1600" u="none" cap="none" strike="noStrike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 lose the lead to a competitor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10"/>
          <p:cNvSpPr txBox="1"/>
          <p:nvPr/>
        </p:nvSpPr>
        <p:spPr>
          <a:xfrm>
            <a:off x="250175" y="1596975"/>
            <a:ext cx="8419200" cy="25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Dalia - What are you seeing in renter expectations? How do you think about an operational infrastructure that facilitates a seamless renter journey?</a:t>
            </a:r>
            <a:endParaRPr sz="20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49" name="Google Shape;949;p110"/>
          <p:cNvSpPr txBox="1"/>
          <p:nvPr>
            <p:ph type="title"/>
          </p:nvPr>
        </p:nvSpPr>
        <p:spPr>
          <a:xfrm>
            <a:off x="311700" y="254325"/>
            <a:ext cx="93714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Renter Expectations</a:t>
            </a:r>
            <a:endParaRPr i="1" sz="3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11"/>
          <p:cNvSpPr txBox="1"/>
          <p:nvPr>
            <p:ph type="title"/>
          </p:nvPr>
        </p:nvSpPr>
        <p:spPr>
          <a:xfrm>
            <a:off x="292200" y="722550"/>
            <a:ext cx="81258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The Human </a:t>
            </a:r>
            <a:br>
              <a:rPr b="1" lang="en"/>
            </a:br>
            <a:r>
              <a:rPr b="1" lang="en"/>
              <a:t>Psychology Shift</a:t>
            </a:r>
            <a:endParaRPr b="1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12"/>
          <p:cNvSpPr/>
          <p:nvPr/>
        </p:nvSpPr>
        <p:spPr>
          <a:xfrm>
            <a:off x="457263" y="1428750"/>
            <a:ext cx="39318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0" name="Google Shape;960;p112"/>
          <p:cNvSpPr/>
          <p:nvPr/>
        </p:nvSpPr>
        <p:spPr>
          <a:xfrm>
            <a:off x="640142" y="1611630"/>
            <a:ext cx="356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Chivo"/>
                <a:ea typeface="Chivo"/>
                <a:cs typeface="Chivo"/>
                <a:sym typeface="Chivo"/>
              </a:rPr>
              <a:t>AI = Information</a:t>
            </a:r>
            <a:endParaRPr i="0" sz="22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1" name="Google Shape;961;p112"/>
          <p:cNvSpPr/>
          <p:nvPr/>
        </p:nvSpPr>
        <p:spPr>
          <a:xfrm>
            <a:off x="640142" y="2068830"/>
            <a:ext cx="35661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i="0" lang="en" sz="1600" u="none" cap="none" strike="noStrike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Renters trust AI to give them factual, unbiased information without sales pressure</a:t>
            </a:r>
            <a:endParaRPr i="0" sz="16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2" name="Google Shape;962;p112"/>
          <p:cNvSpPr/>
          <p:nvPr/>
        </p:nvSpPr>
        <p:spPr>
          <a:xfrm>
            <a:off x="4754943" y="1428750"/>
            <a:ext cx="3931800" cy="228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3" name="Google Shape;963;p112"/>
          <p:cNvSpPr/>
          <p:nvPr/>
        </p:nvSpPr>
        <p:spPr>
          <a:xfrm>
            <a:off x="4937823" y="1611630"/>
            <a:ext cx="3566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i="0" lang="en" sz="2200" u="none" cap="none" strike="noStrike">
                <a:solidFill>
                  <a:srgbClr val="000000"/>
                </a:solidFill>
                <a:latin typeface="Chivo"/>
                <a:ea typeface="Chivo"/>
                <a:cs typeface="Chivo"/>
                <a:sym typeface="Chivo"/>
              </a:rPr>
              <a:t>Humans = Sales</a:t>
            </a:r>
            <a:endParaRPr i="0" sz="22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4" name="Google Shape;964;p112"/>
          <p:cNvSpPr/>
          <p:nvPr/>
        </p:nvSpPr>
        <p:spPr>
          <a:xfrm>
            <a:off x="4937823" y="2068830"/>
            <a:ext cx="35661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Humans handle the ‘big feelings’ issues and are more valuable further down the funnel</a:t>
            </a:r>
            <a:endParaRPr i="0" sz="1600" u="none" cap="none" strike="noStrike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5" name="Google Shape;965;p112"/>
          <p:cNvSpPr/>
          <p:nvPr/>
        </p:nvSpPr>
        <p:spPr>
          <a:xfrm>
            <a:off x="457200" y="4005420"/>
            <a:ext cx="82296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600"/>
              <a:buFont typeface="Calibri"/>
              <a:buNone/>
            </a:pPr>
            <a:r>
              <a:rPr i="1" lang="en" sz="1600" u="none" cap="none" strike="noStrik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Uncertainty Reduction Theory in action:</a:t>
            </a:r>
            <a:endParaRPr i="0" sz="1600" u="none" cap="none" strike="noStrike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600"/>
              <a:buFont typeface="Calibri"/>
              <a:buNone/>
            </a:pPr>
            <a:r>
              <a:rPr i="1" lang="en" sz="1600" u="none" cap="none" strike="noStrik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AI helps renters de-risk their decision before talking to a human</a:t>
            </a:r>
            <a:endParaRPr i="0" sz="1600" u="none" cap="none" strike="noStrike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966" name="Google Shape;966;p112"/>
          <p:cNvSpPr txBox="1"/>
          <p:nvPr>
            <p:ph type="title"/>
          </p:nvPr>
        </p:nvSpPr>
        <p:spPr>
          <a:xfrm>
            <a:off x="311700" y="254325"/>
            <a:ext cx="93714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When do renters want AI vs a Human?</a:t>
            </a:r>
            <a:endParaRPr i="1" sz="3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13"/>
          <p:cNvSpPr txBox="1"/>
          <p:nvPr>
            <p:ph type="title"/>
          </p:nvPr>
        </p:nvSpPr>
        <p:spPr>
          <a:xfrm>
            <a:off x="311700" y="254325"/>
            <a:ext cx="85227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Renter Behavior</a:t>
            </a:r>
            <a:endParaRPr i="1" sz="3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113"/>
          <p:cNvSpPr txBox="1"/>
          <p:nvPr/>
        </p:nvSpPr>
        <p:spPr>
          <a:xfrm>
            <a:off x="798500" y="1740600"/>
            <a:ext cx="7365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Ryan – </a:t>
            </a: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What's the data telling us about how </a:t>
            </a:r>
            <a:r>
              <a:rPr b="1"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renter behavior </a:t>
            </a: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is changing? </a:t>
            </a:r>
            <a:endParaRPr i="1" sz="32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14"/>
          <p:cNvSpPr txBox="1"/>
          <p:nvPr>
            <p:ph type="title"/>
          </p:nvPr>
        </p:nvSpPr>
        <p:spPr>
          <a:xfrm>
            <a:off x="311700" y="254325"/>
            <a:ext cx="85227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Renter Stats</a:t>
            </a:r>
            <a:endParaRPr i="1" sz="3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114"/>
          <p:cNvSpPr/>
          <p:nvPr/>
        </p:nvSpPr>
        <p:spPr>
          <a:xfrm>
            <a:off x="457200" y="1371600"/>
            <a:ext cx="8229600" cy="103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114"/>
          <p:cNvSpPr/>
          <p:nvPr/>
        </p:nvSpPr>
        <p:spPr>
          <a:xfrm>
            <a:off x="640080" y="150876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Speed &amp; Responsiveness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114"/>
          <p:cNvSpPr/>
          <p:nvPr/>
        </p:nvSpPr>
        <p:spPr>
          <a:xfrm>
            <a:off x="640076" y="1828800"/>
            <a:ext cx="6246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Properties responding in under 15 minutes see 2x the conversion rates</a:t>
            </a:r>
            <a:endParaRPr sz="1600">
              <a:solidFill>
                <a:srgbClr val="4755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60% of prospect engagement happens after leasing office hours</a:t>
            </a:r>
            <a:endParaRPr sz="1600">
              <a:solidFill>
                <a:srgbClr val="4755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114"/>
          <p:cNvSpPr/>
          <p:nvPr/>
        </p:nvSpPr>
        <p:spPr>
          <a:xfrm>
            <a:off x="457200" y="2597600"/>
            <a:ext cx="8229600" cy="103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114"/>
          <p:cNvSpPr/>
          <p:nvPr/>
        </p:nvSpPr>
        <p:spPr>
          <a:xfrm>
            <a:off x="640080" y="2734756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Pricing Transparency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114"/>
          <p:cNvSpPr/>
          <p:nvPr/>
        </p:nvSpPr>
        <p:spPr>
          <a:xfrm>
            <a:off x="640080" y="3054796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The #1 renter expectation is all-in-pricing, shown upfront online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114"/>
          <p:cNvSpPr/>
          <p:nvPr/>
        </p:nvSpPr>
        <p:spPr>
          <a:xfrm>
            <a:off x="457200" y="3836464"/>
            <a:ext cx="8229600" cy="914400"/>
          </a:xfrm>
          <a:prstGeom prst="rect">
            <a:avLst/>
          </a:prstGeom>
          <a:solidFill>
            <a:srgbClr val="E0BBF8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114"/>
          <p:cNvSpPr/>
          <p:nvPr/>
        </p:nvSpPr>
        <p:spPr>
          <a:xfrm>
            <a:off x="640080" y="3973624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Channel Preference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114"/>
          <p:cNvSpPr/>
          <p:nvPr/>
        </p:nvSpPr>
        <p:spPr>
          <a:xfrm>
            <a:off x="640080" y="4293664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SMS open rates exceed 90% vs 20-30% for email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114"/>
          <p:cNvSpPr/>
          <p:nvPr/>
        </p:nvSpPr>
        <p:spPr>
          <a:xfrm>
            <a:off x="7169500" y="1981200"/>
            <a:ext cx="1334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" sz="16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Zuma</a:t>
            </a:r>
            <a:endParaRPr sz="16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114"/>
          <p:cNvSpPr/>
          <p:nvPr/>
        </p:nvSpPr>
        <p:spPr>
          <a:xfrm>
            <a:off x="6886375" y="3166250"/>
            <a:ext cx="1692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" sz="16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SatisFacts</a:t>
            </a:r>
            <a:endParaRPr sz="16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114"/>
          <p:cNvSpPr/>
          <p:nvPr/>
        </p:nvSpPr>
        <p:spPr>
          <a:xfrm>
            <a:off x="6757600" y="4293700"/>
            <a:ext cx="1821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" sz="1600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Power in AI</a:t>
            </a:r>
            <a:endParaRPr sz="16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15"/>
          <p:cNvSpPr txBox="1"/>
          <p:nvPr>
            <p:ph type="title"/>
          </p:nvPr>
        </p:nvSpPr>
        <p:spPr>
          <a:xfrm>
            <a:off x="292200" y="722550"/>
            <a:ext cx="85596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/>
              <a:t>The Operational</a:t>
            </a:r>
            <a:br>
              <a:rPr b="1" lang="en"/>
            </a:br>
            <a:r>
              <a:rPr b="1" lang="en"/>
              <a:t>Reality</a:t>
            </a:r>
            <a:endParaRPr b="1" i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16"/>
          <p:cNvSpPr/>
          <p:nvPr/>
        </p:nvSpPr>
        <p:spPr>
          <a:xfrm>
            <a:off x="457275" y="1078642"/>
            <a:ext cx="3931800" cy="390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00" name="Google Shape;1000;p116"/>
          <p:cNvSpPr/>
          <p:nvPr/>
        </p:nvSpPr>
        <p:spPr>
          <a:xfrm>
            <a:off x="640150" y="1178219"/>
            <a:ext cx="3566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lang="en" sz="2200">
                <a:latin typeface="Chivo"/>
                <a:ea typeface="Chivo"/>
                <a:cs typeface="Chivo"/>
                <a:sym typeface="Chivo"/>
              </a:rPr>
              <a:t>Multifamily = Laggard to technologies</a:t>
            </a:r>
            <a:endParaRPr i="0" sz="22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01" name="Google Shape;1001;p116"/>
          <p:cNvSpPr/>
          <p:nvPr/>
        </p:nvSpPr>
        <p:spPr>
          <a:xfrm>
            <a:off x="457275" y="1912967"/>
            <a:ext cx="3931800" cy="29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Roughly </a:t>
            </a: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35–40% of operators have fully modernized their core tech stack </a:t>
            </a:r>
            <a:r>
              <a:rPr i="1"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NMHC, 2024</a:t>
            </a:r>
            <a:r>
              <a:rPr i="1" lang="en" sz="1600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b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</a:b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Cost remains the #1 barrier, followed by integration complexity 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Buildium, 2024</a:t>
            </a: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b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</a:b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Properties running legacy systems report operational costs 20–25% higher than peers using modern tech 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NAA, 2024</a:t>
            </a: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02" name="Google Shape;1002;p116"/>
          <p:cNvSpPr/>
          <p:nvPr/>
        </p:nvSpPr>
        <p:spPr>
          <a:xfrm>
            <a:off x="4754950" y="1078500"/>
            <a:ext cx="3931800" cy="390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03" name="Google Shape;1003;p116"/>
          <p:cNvSpPr/>
          <p:nvPr/>
        </p:nvSpPr>
        <p:spPr>
          <a:xfrm>
            <a:off x="4937800" y="1178214"/>
            <a:ext cx="3566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lang="en" sz="2200">
                <a:latin typeface="Chivo"/>
                <a:ea typeface="Chivo"/>
                <a:cs typeface="Chivo"/>
                <a:sym typeface="Chivo"/>
              </a:rPr>
              <a:t>Renters = Journey becomes overwhelmed</a:t>
            </a:r>
            <a:endParaRPr i="0" sz="22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04" name="Google Shape;1004;p116"/>
          <p:cNvSpPr/>
          <p:nvPr/>
        </p:nvSpPr>
        <p:spPr>
          <a:xfrm>
            <a:off x="4685275" y="2004475"/>
            <a:ext cx="4093200" cy="29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0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Maintenance responsiveness is the #1 driver of renter dissatisfaction 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Satisfacts, 2024</a:t>
            </a:r>
            <a:r>
              <a:rPr i="1"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br>
              <a:rPr i="1"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</a:br>
            <a:endParaRPr i="1"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0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65% of renters prefer self-service options for payments, requests, and communications 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NMHC, 2024</a:t>
            </a: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br>
              <a:rPr lang="en" sz="1600">
                <a:solidFill>
                  <a:srgbClr val="475569"/>
                </a:solidFill>
                <a:highlight>
                  <a:srgbClr val="FFFFFF"/>
                </a:highlight>
                <a:latin typeface="Chivo"/>
                <a:ea typeface="Chivo"/>
                <a:cs typeface="Chivo"/>
                <a:sym typeface="Chivo"/>
              </a:rPr>
            </a:br>
            <a:endParaRPr i="1" sz="20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72% of renters expect digital leasing workflows, yet fewer than 50% report experiencing one </a:t>
            </a:r>
            <a:b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</a:b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 Turner 2024</a:t>
            </a: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05" name="Google Shape;1005;p116"/>
          <p:cNvSpPr txBox="1"/>
          <p:nvPr>
            <p:ph type="title"/>
          </p:nvPr>
        </p:nvSpPr>
        <p:spPr>
          <a:xfrm>
            <a:off x="311700" y="254325"/>
            <a:ext cx="93714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Change Management Resistance</a:t>
            </a:r>
            <a:endParaRPr i="1" sz="3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117"/>
          <p:cNvSpPr txBox="1"/>
          <p:nvPr>
            <p:ph type="title"/>
          </p:nvPr>
        </p:nvSpPr>
        <p:spPr>
          <a:xfrm>
            <a:off x="311700" y="254325"/>
            <a:ext cx="93714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Change Management Methodology</a:t>
            </a:r>
            <a:endParaRPr i="1" sz="3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117"/>
          <p:cNvSpPr/>
          <p:nvPr/>
        </p:nvSpPr>
        <p:spPr>
          <a:xfrm>
            <a:off x="457275" y="1078642"/>
            <a:ext cx="3931800" cy="390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12" name="Google Shape;1012;p117"/>
          <p:cNvSpPr/>
          <p:nvPr/>
        </p:nvSpPr>
        <p:spPr>
          <a:xfrm>
            <a:off x="640150" y="1242577"/>
            <a:ext cx="3566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lang="en" sz="2200">
                <a:latin typeface="Chivo"/>
                <a:ea typeface="Chivo"/>
                <a:cs typeface="Chivo"/>
                <a:sym typeface="Chivo"/>
              </a:rPr>
              <a:t>Implement Staff Training &amp; Enable Tech Adoption</a:t>
            </a:r>
            <a:endParaRPr i="0" sz="22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13" name="Google Shape;1013;p117"/>
          <p:cNvSpPr/>
          <p:nvPr/>
        </p:nvSpPr>
        <p:spPr>
          <a:xfrm>
            <a:off x="373275" y="1912975"/>
            <a:ext cx="4015800" cy="29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Staff training gaps and change resistance remain top internal obstacles to tech rollout across mid-size operators </a:t>
            </a:r>
            <a:b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</a:b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Consolidation of proptech vendors is accelerating, yet adoption of AI-specific tools remains below 25% 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NAA/NMHC, 2024</a:t>
            </a:r>
            <a:r>
              <a:rPr i="1"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)</a:t>
            </a: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14" name="Google Shape;1014;p117"/>
          <p:cNvSpPr/>
          <p:nvPr/>
        </p:nvSpPr>
        <p:spPr>
          <a:xfrm>
            <a:off x="4754950" y="1078500"/>
            <a:ext cx="3931800" cy="390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15" name="Google Shape;1015;p117"/>
          <p:cNvSpPr/>
          <p:nvPr/>
        </p:nvSpPr>
        <p:spPr>
          <a:xfrm>
            <a:off x="4937800" y="1242572"/>
            <a:ext cx="3566100" cy="61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None/>
            </a:pPr>
            <a:r>
              <a:rPr b="1" lang="en" sz="2200">
                <a:latin typeface="Chivo"/>
                <a:ea typeface="Chivo"/>
                <a:cs typeface="Chivo"/>
                <a:sym typeface="Chivo"/>
              </a:rPr>
              <a:t>Understanding Renter Expectations</a:t>
            </a:r>
            <a:endParaRPr i="0" sz="2200" u="none" cap="none" strike="noStrike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16" name="Google Shape;1016;p117"/>
          <p:cNvSpPr/>
          <p:nvPr/>
        </p:nvSpPr>
        <p:spPr>
          <a:xfrm>
            <a:off x="4685275" y="2004475"/>
            <a:ext cx="3931800" cy="29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AI-powered chatbots and 24/7 digital support are now considered "expected" by renters under 35</a:t>
            </a:r>
            <a:b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</a:b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hivo"/>
              <a:buChar char="●"/>
            </a:pPr>
            <a:r>
              <a:rPr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Renters who experience friction during move-in are 3x more likely to leave a negative review </a:t>
            </a:r>
            <a:r>
              <a:rPr i="1" lang="en" sz="1600">
                <a:solidFill>
                  <a:srgbClr val="475569"/>
                </a:solidFill>
                <a:latin typeface="Chivo"/>
                <a:ea typeface="Chivo"/>
                <a:cs typeface="Chivo"/>
                <a:sym typeface="Chivo"/>
              </a:rPr>
              <a:t>(</a:t>
            </a:r>
            <a:r>
              <a:rPr i="1" lang="en" sz="1600" u="sng">
                <a:solidFill>
                  <a:srgbClr val="0000FF"/>
                </a:solidFill>
                <a:latin typeface="Chivo"/>
                <a:ea typeface="Chivo"/>
                <a:cs typeface="Chivo"/>
                <a:sym typeface="Chiv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Entrata Renter Survey, 2024</a:t>
            </a:r>
            <a:r>
              <a:rPr i="1" lang="en" sz="1600" u="sng">
                <a:solidFill>
                  <a:schemeClr val="hlink"/>
                </a:solidFill>
                <a:latin typeface="Chivo"/>
                <a:ea typeface="Chivo"/>
                <a:cs typeface="Chivo"/>
                <a:sym typeface="Chivo"/>
                <a:hlinkClick r:id="rId5"/>
              </a:rPr>
              <a:t>)</a:t>
            </a:r>
            <a:endParaRPr sz="1600">
              <a:solidFill>
                <a:srgbClr val="475569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18"/>
          <p:cNvSpPr txBox="1"/>
          <p:nvPr>
            <p:ph type="title"/>
          </p:nvPr>
        </p:nvSpPr>
        <p:spPr>
          <a:xfrm>
            <a:off x="311700" y="254325"/>
            <a:ext cx="85227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The Call Center Problem</a:t>
            </a:r>
            <a:endParaRPr i="1" sz="3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118"/>
          <p:cNvSpPr txBox="1"/>
          <p:nvPr/>
        </p:nvSpPr>
        <p:spPr>
          <a:xfrm>
            <a:off x="869250" y="2097525"/>
            <a:ext cx="7407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Raise your hand if any of your communities still using call centers?</a:t>
            </a:r>
            <a:endParaRPr i="1" sz="32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19"/>
          <p:cNvSpPr/>
          <p:nvPr/>
        </p:nvSpPr>
        <p:spPr>
          <a:xfrm>
            <a:off x="125" y="1111500"/>
            <a:ext cx="9144000" cy="4032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8" name="Google Shape;1028;p119"/>
          <p:cNvSpPr txBox="1"/>
          <p:nvPr>
            <p:ph type="title"/>
          </p:nvPr>
        </p:nvSpPr>
        <p:spPr>
          <a:xfrm>
            <a:off x="311700" y="254325"/>
            <a:ext cx="85227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i="1" lang="en" sz="3400"/>
              <a:t>Call Centers Are Dead</a:t>
            </a:r>
            <a:endParaRPr/>
          </a:p>
        </p:txBody>
      </p:sp>
      <p:sp>
        <p:nvSpPr>
          <p:cNvPr id="1029" name="Google Shape;1029;p119"/>
          <p:cNvSpPr txBox="1"/>
          <p:nvPr>
            <p:ph type="title"/>
          </p:nvPr>
        </p:nvSpPr>
        <p:spPr>
          <a:xfrm>
            <a:off x="1571075" y="1294850"/>
            <a:ext cx="19428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2300"/>
              <a:t>Call Centers</a:t>
            </a:r>
            <a:endParaRPr i="1" sz="23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119"/>
          <p:cNvSpPr txBox="1"/>
          <p:nvPr>
            <p:ph type="title"/>
          </p:nvPr>
        </p:nvSpPr>
        <p:spPr>
          <a:xfrm>
            <a:off x="5649325" y="1294850"/>
            <a:ext cx="19428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2300"/>
              <a:t>AI</a:t>
            </a:r>
            <a:endParaRPr i="1" sz="23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1" name="Google Shape;1031;p119" title="call_centres_are_dead (3).png"/>
          <p:cNvPicPr preferRelativeResize="0"/>
          <p:nvPr/>
        </p:nvPicPr>
        <p:blipFill rotWithShape="1">
          <a:blip r:embed="rId3">
            <a:alphaModFix/>
          </a:blip>
          <a:srcRect b="43630" l="6854" r="52251" t="16890"/>
          <a:stretch/>
        </p:blipFill>
        <p:spPr>
          <a:xfrm>
            <a:off x="441025" y="1860950"/>
            <a:ext cx="4202902" cy="30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119" title="call_centres_are_dead (3).png"/>
          <p:cNvPicPr preferRelativeResize="0"/>
          <p:nvPr/>
        </p:nvPicPr>
        <p:blipFill rotWithShape="1">
          <a:blip r:embed="rId3">
            <a:alphaModFix/>
          </a:blip>
          <a:srcRect b="43630" l="55326" r="9381" t="16890"/>
          <a:stretch/>
        </p:blipFill>
        <p:spPr>
          <a:xfrm>
            <a:off x="4984300" y="1860950"/>
            <a:ext cx="3627326" cy="304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20"/>
          <p:cNvSpPr txBox="1"/>
          <p:nvPr>
            <p:ph type="title"/>
          </p:nvPr>
        </p:nvSpPr>
        <p:spPr>
          <a:xfrm>
            <a:off x="292200" y="722550"/>
            <a:ext cx="85596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The Human-Centric </a:t>
            </a:r>
            <a:br>
              <a:rPr b="1" i="1" lang="en"/>
            </a:br>
            <a:r>
              <a:rPr b="1" i="1" lang="en"/>
              <a:t>Future of Multifamily</a:t>
            </a:r>
            <a:endParaRPr b="1" i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21"/>
          <p:cNvSpPr txBox="1"/>
          <p:nvPr/>
        </p:nvSpPr>
        <p:spPr>
          <a:xfrm>
            <a:off x="1074975" y="1865750"/>
            <a:ext cx="6735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Ryan / Dalia – How has Unified Residential &amp; Fitzrovia implemented AI technologies to become AI-first</a:t>
            </a:r>
            <a:endParaRPr i="1" sz="32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43" name="Google Shape;1043;p121"/>
          <p:cNvSpPr txBox="1"/>
          <p:nvPr>
            <p:ph type="title"/>
          </p:nvPr>
        </p:nvSpPr>
        <p:spPr>
          <a:xfrm>
            <a:off x="317425" y="188400"/>
            <a:ext cx="8409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400"/>
              <a:t>Operator Stories</a:t>
            </a:r>
            <a:endParaRPr b="1" i="1" sz="3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Google Shape;1048;p122" title="Kelsey Trio Hollogram.png"/>
          <p:cNvPicPr preferRelativeResize="0"/>
          <p:nvPr/>
        </p:nvPicPr>
        <p:blipFill rotWithShape="1">
          <a:blip r:embed="rId3">
            <a:alphaModFix/>
          </a:blip>
          <a:srcRect b="0" l="0" r="0" t="18963"/>
          <a:stretch/>
        </p:blipFill>
        <p:spPr>
          <a:xfrm flipH="1">
            <a:off x="5068765" y="188401"/>
            <a:ext cx="4075235" cy="49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122"/>
          <p:cNvSpPr txBox="1"/>
          <p:nvPr>
            <p:ph idx="1" type="subTitle"/>
          </p:nvPr>
        </p:nvSpPr>
        <p:spPr>
          <a:xfrm>
            <a:off x="531725" y="1235175"/>
            <a:ext cx="6063900" cy="607800"/>
          </a:xfrm>
          <a:prstGeom prst="rect">
            <a:avLst/>
          </a:prstGeom>
        </p:spPr>
        <p:txBody>
          <a:bodyPr anchorCtr="0" anchor="t" bIns="119300" lIns="119300" spcFirstLastPara="1" rIns="119300" wrap="square" tIns="119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566"/>
              </a:spcAft>
              <a:buNone/>
            </a:pPr>
            <a:r>
              <a:rPr b="1" lang="en" sz="2300">
                <a:latin typeface="Chivo"/>
                <a:ea typeface="Chivo"/>
                <a:cs typeface="Chivo"/>
                <a:sym typeface="Chivo"/>
              </a:rPr>
              <a:t>Every team needs a Kelsey</a:t>
            </a:r>
            <a:endParaRPr b="1" sz="2300"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1050" name="Google Shape;1050;p122"/>
          <p:cNvSpPr txBox="1"/>
          <p:nvPr/>
        </p:nvSpPr>
        <p:spPr>
          <a:xfrm>
            <a:off x="796025" y="1842975"/>
            <a:ext cx="5216700" cy="29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Kelsey is </a:t>
            </a: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agentic AI </a:t>
            </a: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powered by</a:t>
            </a:r>
            <a: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assistant, learning your communities nuances</a:t>
            </a:r>
            <a:endParaRPr sz="18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 obsess over </a:t>
            </a:r>
            <a:r>
              <a:rPr b="1"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conversation quality</a:t>
            </a:r>
            <a: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and PMS brand, tone &amp; voice</a:t>
            </a:r>
            <a:b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</a:br>
            <a:endParaRPr sz="18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We have our own </a:t>
            </a:r>
            <a:r>
              <a:rPr b="1"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human team in the loop </a:t>
            </a:r>
            <a:r>
              <a:rPr lang="en"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supporting when Kelsey gets stuck</a:t>
            </a:r>
            <a:endParaRPr sz="18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1" name="Google Shape;1051;p122"/>
          <p:cNvSpPr txBox="1"/>
          <p:nvPr/>
        </p:nvSpPr>
        <p:spPr>
          <a:xfrm>
            <a:off x="423825" y="1975750"/>
            <a:ext cx="44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💡</a:t>
            </a:r>
            <a:endParaRPr b="1" sz="2000"/>
          </a:p>
        </p:txBody>
      </p:sp>
      <p:sp>
        <p:nvSpPr>
          <p:cNvPr id="1052" name="Google Shape;1052;p122"/>
          <p:cNvSpPr txBox="1"/>
          <p:nvPr/>
        </p:nvSpPr>
        <p:spPr>
          <a:xfrm>
            <a:off x="423825" y="2801350"/>
            <a:ext cx="44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💬</a:t>
            </a:r>
            <a:endParaRPr sz="2000"/>
          </a:p>
        </p:txBody>
      </p:sp>
      <p:sp>
        <p:nvSpPr>
          <p:cNvPr id="1053" name="Google Shape;1053;p122"/>
          <p:cNvSpPr txBox="1"/>
          <p:nvPr/>
        </p:nvSpPr>
        <p:spPr>
          <a:xfrm>
            <a:off x="378525" y="3589600"/>
            <a:ext cx="53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🧑🏻‍💻</a:t>
            </a:r>
            <a:endParaRPr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23"/>
          <p:cNvSpPr txBox="1"/>
          <p:nvPr>
            <p:ph type="title"/>
          </p:nvPr>
        </p:nvSpPr>
        <p:spPr>
          <a:xfrm>
            <a:off x="317425" y="188400"/>
            <a:ext cx="8409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i="1" lang="en" sz="3400"/>
              <a:t>Operator Story</a:t>
            </a:r>
            <a:endParaRPr b="1" i="1" sz="3400"/>
          </a:p>
        </p:txBody>
      </p:sp>
      <p:sp>
        <p:nvSpPr>
          <p:cNvPr id="1059" name="Google Shape;1059;p123"/>
          <p:cNvSpPr txBox="1"/>
          <p:nvPr/>
        </p:nvSpPr>
        <p:spPr>
          <a:xfrm>
            <a:off x="690575" y="1690675"/>
            <a:ext cx="79653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Dalia / Ryan</a:t>
            </a: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 – What does the future of multifamily operations look like? And what does it mean to ‘meet renters where they are’ while </a:t>
            </a: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leveraging</a:t>
            </a: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 AI?</a:t>
            </a:r>
            <a:endParaRPr i="1" sz="32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24"/>
          <p:cNvSpPr txBox="1"/>
          <p:nvPr>
            <p:ph type="ctrTitle"/>
          </p:nvPr>
        </p:nvSpPr>
        <p:spPr>
          <a:xfrm>
            <a:off x="645575" y="1552400"/>
            <a:ext cx="7978500" cy="25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4800"/>
              <a:t>AI will absolutely shape multifamily…but only if we implement it with care, context, and humanity.</a:t>
            </a:r>
            <a:endParaRPr i="1" sz="4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25"/>
          <p:cNvSpPr txBox="1"/>
          <p:nvPr>
            <p:ph type="ctrTitle"/>
          </p:nvPr>
        </p:nvSpPr>
        <p:spPr>
          <a:xfrm>
            <a:off x="645575" y="1450550"/>
            <a:ext cx="7548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 </a:t>
            </a:r>
            <a:endParaRPr/>
          </a:p>
        </p:txBody>
      </p:sp>
      <p:sp>
        <p:nvSpPr>
          <p:cNvPr id="1070" name="Google Shape;1070;p125"/>
          <p:cNvSpPr txBox="1"/>
          <p:nvPr>
            <p:ph idx="1" type="subTitle"/>
          </p:nvPr>
        </p:nvSpPr>
        <p:spPr>
          <a:xfrm>
            <a:off x="5483725" y="3994325"/>
            <a:ext cx="3164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Kendrick Bradley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Co-Founder &amp; CPO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125"/>
          <p:cNvSpPr/>
          <p:nvPr/>
        </p:nvSpPr>
        <p:spPr>
          <a:xfrm>
            <a:off x="5582875" y="482700"/>
            <a:ext cx="2966100" cy="3432600"/>
          </a:xfrm>
          <a:prstGeom prst="ellipse">
            <a:avLst/>
          </a:prstGeom>
          <a:solidFill>
            <a:srgbClr val="9D5D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72" name="Google Shape;1072;p125" title="Kendrick Bradley - Headshot.png"/>
          <p:cNvPicPr preferRelativeResize="0"/>
          <p:nvPr/>
        </p:nvPicPr>
        <p:blipFill rotWithShape="1">
          <a:blip r:embed="rId3">
            <a:alphaModFix/>
          </a:blip>
          <a:srcRect b="19147" l="0" r="0" t="2416"/>
          <a:stretch/>
        </p:blipFill>
        <p:spPr>
          <a:xfrm>
            <a:off x="5375550" y="238550"/>
            <a:ext cx="2966100" cy="34899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73" name="Google Shape;1073;p125" title="Zuma QR 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5125" y="2313125"/>
            <a:ext cx="2385100" cy="23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6F6FF"/>
        </a:solidFill>
      </p:bgPr>
    </p:bg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126"/>
          <p:cNvSpPr/>
          <p:nvPr/>
        </p:nvSpPr>
        <p:spPr>
          <a:xfrm>
            <a:off x="4572000" y="903825"/>
            <a:ext cx="4373100" cy="423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79" name="Google Shape;1079;p126"/>
          <p:cNvSpPr/>
          <p:nvPr/>
        </p:nvSpPr>
        <p:spPr>
          <a:xfrm>
            <a:off x="48675" y="903825"/>
            <a:ext cx="4373100" cy="4239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80" name="Google Shape;1080;p126"/>
          <p:cNvSpPr txBox="1"/>
          <p:nvPr>
            <p:ph type="title"/>
          </p:nvPr>
        </p:nvSpPr>
        <p:spPr>
          <a:xfrm>
            <a:off x="317425" y="188400"/>
            <a:ext cx="8409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400"/>
              <a:t>So why the chaos</a:t>
            </a:r>
            <a:endParaRPr b="1" i="1" sz="3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400"/>
          </a:p>
        </p:txBody>
      </p:sp>
      <p:sp>
        <p:nvSpPr>
          <p:cNvPr id="1081" name="Google Shape;1081;p126"/>
          <p:cNvSpPr txBox="1"/>
          <p:nvPr/>
        </p:nvSpPr>
        <p:spPr>
          <a:xfrm>
            <a:off x="451950" y="968425"/>
            <a:ext cx="3518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01  |  Bad data, bad AI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82" name="Google Shape;1082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475" y="1668200"/>
            <a:ext cx="1706175" cy="40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126"/>
          <p:cNvSpPr txBox="1"/>
          <p:nvPr/>
        </p:nvSpPr>
        <p:spPr>
          <a:xfrm>
            <a:off x="394475" y="1717000"/>
            <a:ext cx="158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65F59"/>
                </a:solidFill>
              </a:rPr>
              <a:t>✓  PROMISE</a:t>
            </a:r>
            <a:endParaRPr b="1" sz="800">
              <a:solidFill>
                <a:srgbClr val="065F59"/>
              </a:solidFill>
            </a:endParaRPr>
          </a:p>
        </p:txBody>
      </p:sp>
      <p:pic>
        <p:nvPicPr>
          <p:cNvPr id="1084" name="Google Shape;1084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1950" y="1668188"/>
            <a:ext cx="1706175" cy="40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126"/>
          <p:cNvSpPr txBox="1"/>
          <p:nvPr/>
        </p:nvSpPr>
        <p:spPr>
          <a:xfrm>
            <a:off x="2690825" y="1717000"/>
            <a:ext cx="96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993C1D"/>
                </a:solidFill>
              </a:rPr>
              <a:t>✕  RISK</a:t>
            </a:r>
            <a:endParaRPr b="1" sz="800">
              <a:solidFill>
                <a:srgbClr val="993C1D"/>
              </a:solidFill>
            </a:endParaRPr>
          </a:p>
        </p:txBody>
      </p:sp>
      <p:pic>
        <p:nvPicPr>
          <p:cNvPr id="1086" name="Google Shape;1086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575" y="1668200"/>
            <a:ext cx="1706175" cy="40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126"/>
          <p:cNvSpPr txBox="1"/>
          <p:nvPr/>
        </p:nvSpPr>
        <p:spPr>
          <a:xfrm>
            <a:off x="4921575" y="1717000"/>
            <a:ext cx="158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065F59"/>
                </a:solidFill>
              </a:rPr>
              <a:t>✓  PROMISE</a:t>
            </a:r>
            <a:endParaRPr b="1" sz="800">
              <a:solidFill>
                <a:srgbClr val="065F59"/>
              </a:solidFill>
            </a:endParaRPr>
          </a:p>
        </p:txBody>
      </p:sp>
      <p:pic>
        <p:nvPicPr>
          <p:cNvPr id="1088" name="Google Shape;1088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9050" y="1668188"/>
            <a:ext cx="1706175" cy="40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126"/>
          <p:cNvSpPr txBox="1"/>
          <p:nvPr/>
        </p:nvSpPr>
        <p:spPr>
          <a:xfrm>
            <a:off x="7217925" y="1717000"/>
            <a:ext cx="96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rgbClr val="993C1D"/>
                </a:solidFill>
              </a:rPr>
              <a:t>✕  RISK</a:t>
            </a:r>
            <a:endParaRPr b="1" sz="800">
              <a:solidFill>
                <a:srgbClr val="993C1D"/>
              </a:solidFill>
            </a:endParaRPr>
          </a:p>
        </p:txBody>
      </p:sp>
      <p:sp>
        <p:nvSpPr>
          <p:cNvPr id="1090" name="Google Shape;1090;p126"/>
          <p:cNvSpPr txBox="1"/>
          <p:nvPr/>
        </p:nvSpPr>
        <p:spPr>
          <a:xfrm>
            <a:off x="394475" y="2132675"/>
            <a:ext cx="1873800" cy="28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Handles routine comms at scale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60–70% of workload reduced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Consistent, always-on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No energy drop from lead #1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to lead #100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Forces data cleanup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Surfaces years of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accumulated PMS debt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1" name="Google Shape;1091;p126"/>
          <p:cNvSpPr txBox="1"/>
          <p:nvPr/>
        </p:nvSpPr>
        <p:spPr>
          <a:xfrm>
            <a:off x="2321950" y="2132675"/>
            <a:ext cx="2042100" cy="28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Stale data → wrong info sent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"Bad data is bad robot"</a:t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Fails visibly, not silently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LLM can't hallucinate its way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out of bad source data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Pre-work is underestimated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Data hygiene = org change,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not an IT problem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126"/>
          <p:cNvSpPr txBox="1"/>
          <p:nvPr/>
        </p:nvSpPr>
        <p:spPr>
          <a:xfrm>
            <a:off x="4775150" y="1021850"/>
            <a:ext cx="35187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DM Sans"/>
                <a:ea typeface="DM Sans"/>
                <a:cs typeface="DM Sans"/>
                <a:sym typeface="DM Sans"/>
              </a:rPr>
              <a:t>02  |  Human-in-the-loop </a:t>
            </a:r>
            <a:endParaRPr sz="18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3" name="Google Shape;1093;p126"/>
          <p:cNvSpPr txBox="1"/>
          <p:nvPr/>
        </p:nvSpPr>
        <p:spPr>
          <a:xfrm>
            <a:off x="4921575" y="2168550"/>
            <a:ext cx="1873800" cy="28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AI absorbs the rejections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"The robot gets the rejections,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you get the wins" 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Elevates the human element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Frees staff for hospitality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and relationship-building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Scales revenue, not overhead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Portfolio grows without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headcount scaling in parallel</a:t>
            </a:r>
            <a:endParaRPr sz="12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4" name="Google Shape;1094;p126"/>
          <p:cNvSpPr txBox="1"/>
          <p:nvPr/>
        </p:nvSpPr>
        <p:spPr>
          <a:xfrm>
            <a:off x="6849050" y="2168550"/>
            <a:ext cx="1873800" cy="28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Over-automating sales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"Sales requires way higher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level than any AGI today" </a:t>
            </a:r>
            <a:endParaRPr b="1" sz="120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Elevates the human element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Frees staff for hospitality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and relationship-building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Scales revenue, not overhead</a:t>
            </a:r>
            <a:b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" sz="12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Portfolio grows without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headcount scaling in parallel</a:t>
            </a:r>
            <a:endParaRPr sz="11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accent3"/>
        </a:solidFill>
      </p:bgPr>
    </p:bg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27"/>
          <p:cNvSpPr txBox="1"/>
          <p:nvPr>
            <p:ph type="title"/>
          </p:nvPr>
        </p:nvSpPr>
        <p:spPr>
          <a:xfrm>
            <a:off x="311700" y="254325"/>
            <a:ext cx="8522700" cy="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i="1" lang="en" sz="3400"/>
              <a:t>Change Management Resistance</a:t>
            </a:r>
            <a:endParaRPr i="1" sz="3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127"/>
          <p:cNvSpPr txBox="1"/>
          <p:nvPr/>
        </p:nvSpPr>
        <p:spPr>
          <a:xfrm>
            <a:off x="836850" y="1687825"/>
            <a:ext cx="73659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2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rPr>
              <a:t>Dalia – Prior to 2020, you were an early adopter implementing chatbot technology, what happened after new leadership phased it out?</a:t>
            </a:r>
            <a:endParaRPr i="1" sz="3200">
              <a:solidFill>
                <a:schemeClr val="dk1"/>
              </a:solidFill>
              <a:latin typeface="Chivo"/>
              <a:ea typeface="Chivo"/>
              <a:cs typeface="Chivo"/>
              <a:sym typeface="Chiv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6F6FF"/>
        </a:solidFill>
      </p:bgPr>
    </p:bg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28"/>
          <p:cNvSpPr txBox="1"/>
          <p:nvPr>
            <p:ph type="title"/>
          </p:nvPr>
        </p:nvSpPr>
        <p:spPr>
          <a:xfrm>
            <a:off x="292200" y="722550"/>
            <a:ext cx="8112900" cy="3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/>
              <a:t>The State of AI in Multifamily</a:t>
            </a:r>
            <a:endParaRPr b="1" i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E6F6FF"/>
        </a:solidFill>
      </p:bgPr>
    </p:bg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29"/>
          <p:cNvSpPr txBox="1"/>
          <p:nvPr>
            <p:ph type="title"/>
          </p:nvPr>
        </p:nvSpPr>
        <p:spPr>
          <a:xfrm>
            <a:off x="317425" y="188400"/>
            <a:ext cx="8409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400"/>
              <a:t>Everyone is “AI-First” today…</a:t>
            </a:r>
            <a:endParaRPr b="1" i="1" sz="3400"/>
          </a:p>
        </p:txBody>
      </p:sp>
      <p:sp>
        <p:nvSpPr>
          <p:cNvPr id="1111" name="Google Shape;1111;p129"/>
          <p:cNvSpPr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129"/>
          <p:cNvSpPr/>
          <p:nvPr/>
        </p:nvSpPr>
        <p:spPr>
          <a:xfrm>
            <a:off x="640080" y="150876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Property Management Software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129"/>
          <p:cNvSpPr/>
          <p:nvPr/>
        </p:nvSpPr>
        <p:spPr>
          <a:xfrm>
            <a:off x="640080" y="1828800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Your Property Management Software is now "AI-Native"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129"/>
          <p:cNvSpPr/>
          <p:nvPr/>
        </p:nvSpPr>
        <p:spPr>
          <a:xfrm>
            <a:off x="457200" y="2468880"/>
            <a:ext cx="822960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129"/>
          <p:cNvSpPr/>
          <p:nvPr/>
        </p:nvSpPr>
        <p:spPr>
          <a:xfrm>
            <a:off x="640080" y="260604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Horizontal Generative AI 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129"/>
          <p:cNvSpPr/>
          <p:nvPr/>
        </p:nvSpPr>
        <p:spPr>
          <a:xfrm>
            <a:off x="640080" y="2926080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Your CRM suddenly has ChatGPT or Claude "plugged in"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p129"/>
          <p:cNvSpPr/>
          <p:nvPr/>
        </p:nvSpPr>
        <p:spPr>
          <a:xfrm>
            <a:off x="457200" y="3566160"/>
            <a:ext cx="8229600" cy="914400"/>
          </a:xfrm>
          <a:prstGeom prst="rect">
            <a:avLst/>
          </a:prstGeom>
          <a:solidFill>
            <a:srgbClr val="E0BBF8">
              <a:alpha val="8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129"/>
          <p:cNvSpPr/>
          <p:nvPr/>
        </p:nvSpPr>
        <p:spPr>
          <a:xfrm>
            <a:off x="640080" y="3703320"/>
            <a:ext cx="7863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lang="en" sz="2000">
                <a:latin typeface="Calibri"/>
                <a:ea typeface="Calibri"/>
                <a:cs typeface="Calibri"/>
                <a:sym typeface="Calibri"/>
              </a:rPr>
              <a:t>2010 Nurture &amp; Chat Bots</a:t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9" name="Google Shape;1119;p129"/>
          <p:cNvSpPr/>
          <p:nvPr/>
        </p:nvSpPr>
        <p:spPr>
          <a:xfrm>
            <a:off x="640080" y="4023360"/>
            <a:ext cx="7863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Calibri"/>
              <a:buNone/>
            </a:pPr>
            <a:r>
              <a:rPr lang="en" sz="160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rPr>
              <a:t>Chat and nurture bots are rebranded as "AI leasing agents"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p129"/>
          <p:cNvSpPr txBox="1"/>
          <p:nvPr>
            <p:ph type="title"/>
          </p:nvPr>
        </p:nvSpPr>
        <p:spPr>
          <a:xfrm>
            <a:off x="317425" y="757484"/>
            <a:ext cx="8409600" cy="4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/>
              <a:t>In multifamily operations, that noise shows up everywhere:</a:t>
            </a:r>
            <a:endParaRPr b="1" i="1"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Zuma Deck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0D3FF"/>
      </a:accent1>
      <a:accent2>
        <a:srgbClr val="FFBA6A"/>
      </a:accent2>
      <a:accent3>
        <a:srgbClr val="E9BBF8"/>
      </a:accent3>
      <a:accent4>
        <a:srgbClr val="C4F6DF"/>
      </a:accent4>
      <a:accent5>
        <a:srgbClr val="666666"/>
      </a:accent5>
      <a:accent6>
        <a:srgbClr val="F3F3F3"/>
      </a:accent6>
      <a:hlink>
        <a:srgbClr val="6D9EE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Zuma Deck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0D3FF"/>
      </a:accent1>
      <a:accent2>
        <a:srgbClr val="FFBA6A"/>
      </a:accent2>
      <a:accent3>
        <a:srgbClr val="E9BBF8"/>
      </a:accent3>
      <a:accent4>
        <a:srgbClr val="C4F6DF"/>
      </a:accent4>
      <a:accent5>
        <a:srgbClr val="666666"/>
      </a:accent5>
      <a:accent6>
        <a:srgbClr val="F3F3F3"/>
      </a:accent6>
      <a:hlink>
        <a:srgbClr val="6D9EE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