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63" r:id="rId4"/>
    <p:sldId id="260" r:id="rId5"/>
    <p:sldId id="261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8E9C"/>
    <a:srgbClr val="4A4960"/>
    <a:srgbClr val="04D2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119" autoAdjust="0"/>
    <p:restoredTop sz="94660"/>
  </p:normalViewPr>
  <p:slideViewPr>
    <p:cSldViewPr snapToGrid="0">
      <p:cViewPr>
        <p:scale>
          <a:sx n="56" d="100"/>
          <a:sy n="56" d="100"/>
        </p:scale>
        <p:origin x="1968" y="1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C76C3-3233-B949-80A9-8C7EE666E619}" type="datetimeFigureOut">
              <a:rPr lang="en-US" smtClean="0"/>
              <a:t>4/30/26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5B450-E5C1-9347-8D46-894DDD04C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0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55234" y="2814641"/>
            <a:ext cx="9482254" cy="1500187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361" y="4371980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2080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AB8A8C5-F2F8-6744-9BAB-C02EEFA5A140}"/>
              </a:ext>
            </a:extLst>
          </p:cNvPr>
          <p:cNvSpPr/>
          <p:nvPr userDrawn="1"/>
        </p:nvSpPr>
        <p:spPr>
          <a:xfrm>
            <a:off x="2877015" y="2074127"/>
            <a:ext cx="2798955" cy="279895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6547625" y="2029521"/>
            <a:ext cx="2843561" cy="284356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9CB35-BBE7-E54C-A23C-DEA5F35C7BB4}"/>
              </a:ext>
            </a:extLst>
          </p:cNvPr>
          <p:cNvSpPr txBox="1"/>
          <p:nvPr userDrawn="1"/>
        </p:nvSpPr>
        <p:spPr>
          <a:xfrm>
            <a:off x="2576395" y="4939837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A24F1-3540-4447-AAD6-AAADBF42E922}"/>
              </a:ext>
            </a:extLst>
          </p:cNvPr>
          <p:cNvSpPr txBox="1"/>
          <p:nvPr userDrawn="1"/>
        </p:nvSpPr>
        <p:spPr>
          <a:xfrm>
            <a:off x="6269308" y="4939837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59CB8A4F-B5D1-2F45-902C-424F0686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4/30/26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0039898-51CF-1342-A470-9ACA1BBA8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3906495-9FEB-4C48-9354-80644BAAB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1186" y="6481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3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AB8A8C5-F2F8-6744-9BAB-C02EEFA5A140}"/>
              </a:ext>
            </a:extLst>
          </p:cNvPr>
          <p:cNvSpPr/>
          <p:nvPr userDrawn="1"/>
        </p:nvSpPr>
        <p:spPr>
          <a:xfrm>
            <a:off x="4535754" y="1773042"/>
            <a:ext cx="2798955" cy="279895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7780994" y="1773042"/>
            <a:ext cx="2843561" cy="284356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9CB35-BBE7-E54C-A23C-DEA5F35C7BB4}"/>
              </a:ext>
            </a:extLst>
          </p:cNvPr>
          <p:cNvSpPr txBox="1"/>
          <p:nvPr userDrawn="1"/>
        </p:nvSpPr>
        <p:spPr>
          <a:xfrm>
            <a:off x="4235134" y="4716502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A24F1-3540-4447-AAD6-AAADBF42E922}"/>
              </a:ext>
            </a:extLst>
          </p:cNvPr>
          <p:cNvSpPr txBox="1"/>
          <p:nvPr userDrawn="1"/>
        </p:nvSpPr>
        <p:spPr>
          <a:xfrm>
            <a:off x="7502677" y="4683358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1338248" y="1817648"/>
            <a:ext cx="2798955" cy="279895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1037628" y="4683358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F3551-FC42-7841-AE0A-519176CF6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B803DC-BF22-4C41-8635-9D913452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A7A6CF9-CD41-304D-97EF-83C9A88F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016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4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6246457" y="2096429"/>
            <a:ext cx="2304236" cy="230423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907192" y="2096429"/>
            <a:ext cx="2286001" cy="228600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782881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6BF25B-0D58-1A47-BE1A-5C7046EED272}"/>
              </a:ext>
            </a:extLst>
          </p:cNvPr>
          <p:cNvSpPr/>
          <p:nvPr userDrawn="1"/>
        </p:nvSpPr>
        <p:spPr>
          <a:xfrm>
            <a:off x="3572250" y="2105546"/>
            <a:ext cx="2286001" cy="228600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3972DE-795C-9544-A1B1-5F25249575C0}"/>
              </a:ext>
            </a:extLst>
          </p:cNvPr>
          <p:cNvSpPr/>
          <p:nvPr userDrawn="1"/>
        </p:nvSpPr>
        <p:spPr>
          <a:xfrm>
            <a:off x="8929750" y="2096429"/>
            <a:ext cx="2304236" cy="230423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63507-2F17-B742-A9C2-1BA309C8A71D}"/>
              </a:ext>
            </a:extLst>
          </p:cNvPr>
          <p:cNvSpPr txBox="1"/>
          <p:nvPr userDrawn="1"/>
        </p:nvSpPr>
        <p:spPr>
          <a:xfrm>
            <a:off x="3323629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A247A-2831-784A-9C5B-5B21989562E0}"/>
              </a:ext>
            </a:extLst>
          </p:cNvPr>
          <p:cNvSpPr txBox="1"/>
          <p:nvPr userDrawn="1"/>
        </p:nvSpPr>
        <p:spPr>
          <a:xfrm>
            <a:off x="6131264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B5C37-0ECE-CF4E-A28C-3F340D6EE071}"/>
              </a:ext>
            </a:extLst>
          </p:cNvPr>
          <p:cNvSpPr txBox="1"/>
          <p:nvPr userDrawn="1"/>
        </p:nvSpPr>
        <p:spPr>
          <a:xfrm>
            <a:off x="8819178" y="4475171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31053E-F2F7-4549-8664-CA60F80E4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AF763-8431-6343-B175-855C1AF80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5D08C6-23D6-3C4C-AFBC-3577E0B27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916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948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Speakers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3581400" y="3517398"/>
            <a:ext cx="2061117" cy="2061117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2197540" y="642624"/>
            <a:ext cx="2180453" cy="2180453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2116909" y="2861839"/>
            <a:ext cx="2286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6BF25B-0D58-1A47-BE1A-5C7046EED272}"/>
              </a:ext>
            </a:extLst>
          </p:cNvPr>
          <p:cNvSpPr/>
          <p:nvPr userDrawn="1"/>
        </p:nvSpPr>
        <p:spPr>
          <a:xfrm>
            <a:off x="4925791" y="617271"/>
            <a:ext cx="2194978" cy="2194978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3972DE-795C-9544-A1B1-5F25249575C0}"/>
              </a:ext>
            </a:extLst>
          </p:cNvPr>
          <p:cNvSpPr/>
          <p:nvPr userDrawn="1"/>
        </p:nvSpPr>
        <p:spPr>
          <a:xfrm>
            <a:off x="6467837" y="3473605"/>
            <a:ext cx="2103918" cy="2103918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63507-2F17-B742-A9C2-1BA309C8A71D}"/>
              </a:ext>
            </a:extLst>
          </p:cNvPr>
          <p:cNvSpPr txBox="1"/>
          <p:nvPr userDrawn="1"/>
        </p:nvSpPr>
        <p:spPr>
          <a:xfrm>
            <a:off x="4822135" y="2843938"/>
            <a:ext cx="24457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A247A-2831-784A-9C5B-5B21989562E0}"/>
              </a:ext>
            </a:extLst>
          </p:cNvPr>
          <p:cNvSpPr txBox="1"/>
          <p:nvPr userDrawn="1"/>
        </p:nvSpPr>
        <p:spPr>
          <a:xfrm>
            <a:off x="3489455" y="5656435"/>
            <a:ext cx="2268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B5C37-0ECE-CF4E-A28C-3F340D6EE071}"/>
              </a:ext>
            </a:extLst>
          </p:cNvPr>
          <p:cNvSpPr txBox="1"/>
          <p:nvPr userDrawn="1"/>
        </p:nvSpPr>
        <p:spPr>
          <a:xfrm>
            <a:off x="6399611" y="5666731"/>
            <a:ext cx="2237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9FA60B5-3C20-224D-A068-F71E6949A21D}"/>
              </a:ext>
            </a:extLst>
          </p:cNvPr>
          <p:cNvSpPr/>
          <p:nvPr userDrawn="1"/>
        </p:nvSpPr>
        <p:spPr>
          <a:xfrm>
            <a:off x="7689436" y="604688"/>
            <a:ext cx="2219464" cy="2219464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7F9DE2-F653-F248-848C-07C787D2D353}"/>
              </a:ext>
            </a:extLst>
          </p:cNvPr>
          <p:cNvSpPr txBox="1"/>
          <p:nvPr userDrawn="1"/>
        </p:nvSpPr>
        <p:spPr>
          <a:xfrm>
            <a:off x="7603939" y="2823077"/>
            <a:ext cx="2468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63DC-8CDB-BF49-A6C2-6EC6D7D59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4/30/26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EFF6F8-5A30-BD4B-819E-ECC5D1FDD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699A7A8-5009-234C-BA7D-B781C975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1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378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833471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8033"/>
            <a:ext cx="10515600" cy="37013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74ED4C-84F1-EE42-8A46-4E6EFFF63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4/30/26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9E53452-2824-CF40-A078-F05EDDA36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5F1AD3D-97D8-D244-AC6E-D86D8AB3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013527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9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833471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30336"/>
            <a:ext cx="10515600" cy="370139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56ACD1F-1B27-A647-BA90-85D3D1D71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4/30/26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51FB4A2-E354-614F-A477-A2B20131C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6835F69-0957-2248-815B-80443043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961" y="6035984"/>
            <a:ext cx="27432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65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68CF7A7-069C-274F-84B3-0DD60A8CC1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96736" y="1654717"/>
            <a:ext cx="679852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E34D5-717A-404F-8249-AB3F111E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AD8211-0766-CC42-A4D3-CD7DB4BFE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F62640-45C8-8D4F-9876-F093C47F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6941" y="647901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93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DBF83-A1E6-7D4F-B71F-31BC4FA5E918}" type="datetime1">
              <a:rPr lang="en-US" smtClean="0"/>
              <a:t>4/30/26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7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64" r:id="rId4"/>
    <p:sldLayoutId id="2147483665" r:id="rId5"/>
    <p:sldLayoutId id="2147483650" r:id="rId6"/>
    <p:sldLayoutId id="2147483660" r:id="rId7"/>
    <p:sldLayoutId id="2147483655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69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EAF06-DDF5-7AB1-ADC2-D63DD1885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E6E5B9B4-ED56-F3EC-1399-E9427D9A08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612" y="1174054"/>
            <a:ext cx="4524775" cy="4509892"/>
          </a:xfrm>
        </p:spPr>
      </p:pic>
    </p:spTree>
    <p:extLst>
      <p:ext uri="{BB962C8B-B14F-4D97-AF65-F5344CB8AC3E}">
        <p14:creationId xmlns:p14="http://schemas.microsoft.com/office/powerpoint/2010/main" val="229806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83EE3-32DE-4778-1C43-5F99B71BB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E195F2-D9B9-5A5C-64A8-8C5FC11B1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43" y="1343379"/>
            <a:ext cx="9286914" cy="4171241"/>
          </a:xfrm>
        </p:spPr>
      </p:pic>
    </p:spTree>
    <p:extLst>
      <p:ext uri="{BB962C8B-B14F-4D97-AF65-F5344CB8AC3E}">
        <p14:creationId xmlns:p14="http://schemas.microsoft.com/office/powerpoint/2010/main" val="3873606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2D0E4-B645-D384-4F56-AF52A37F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997E01C-6769-473D-2B1F-6EC793047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240" y="1145022"/>
            <a:ext cx="9113520" cy="456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48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1F4CA-A1C0-5099-FF79-AC7A50766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2C8CE2-2E2F-2C2E-3A0C-31208E2B5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2178"/>
            <a:ext cx="10515600" cy="3333644"/>
          </a:xfrm>
        </p:spPr>
      </p:pic>
    </p:spTree>
    <p:extLst>
      <p:ext uri="{BB962C8B-B14F-4D97-AF65-F5344CB8AC3E}">
        <p14:creationId xmlns:p14="http://schemas.microsoft.com/office/powerpoint/2010/main" val="2616327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815F9-C8D1-CAF8-BF04-B26FB17F0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8D7D22A-CDE5-7B2A-E9E6-13743C2549D7}"/>
              </a:ext>
            </a:extLst>
          </p:cNvPr>
          <p:cNvSpPr/>
          <p:nvPr/>
        </p:nvSpPr>
        <p:spPr>
          <a:xfrm>
            <a:off x="584132" y="1686632"/>
            <a:ext cx="5326744" cy="853333"/>
          </a:xfrm>
          <a:prstGeom prst="roundRect">
            <a:avLst>
              <a:gd name="adj" fmla="val 6387"/>
            </a:avLst>
          </a:prstGeom>
          <a:solidFill>
            <a:schemeClr val="bg1"/>
          </a:solidFill>
          <a:ln>
            <a:noFill/>
          </a:ln>
          <a:effectLst>
            <a:outerShdw blurRad="221217" algn="ctr" rotWithShape="0">
              <a:prstClr val="black">
                <a:alpha val="1203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506D617-488D-2432-A0EB-E612AB7FB61E}"/>
              </a:ext>
            </a:extLst>
          </p:cNvPr>
          <p:cNvSpPr/>
          <p:nvPr/>
        </p:nvSpPr>
        <p:spPr>
          <a:xfrm>
            <a:off x="584132" y="2999682"/>
            <a:ext cx="5326744" cy="853334"/>
          </a:xfrm>
          <a:prstGeom prst="roundRect">
            <a:avLst>
              <a:gd name="adj" fmla="val 6387"/>
            </a:avLst>
          </a:prstGeom>
          <a:solidFill>
            <a:schemeClr val="bg1"/>
          </a:solidFill>
          <a:ln>
            <a:noFill/>
          </a:ln>
          <a:effectLst>
            <a:outerShdw blurRad="221217" algn="ctr" rotWithShape="0">
              <a:prstClr val="black">
                <a:alpha val="1203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8B8A593-0C66-C9D3-1B9F-E9FE1AF19894}"/>
              </a:ext>
            </a:extLst>
          </p:cNvPr>
          <p:cNvSpPr/>
          <p:nvPr/>
        </p:nvSpPr>
        <p:spPr>
          <a:xfrm>
            <a:off x="584132" y="4310906"/>
            <a:ext cx="5326744" cy="853334"/>
          </a:xfrm>
          <a:prstGeom prst="roundRect">
            <a:avLst>
              <a:gd name="adj" fmla="val 6387"/>
            </a:avLst>
          </a:prstGeom>
          <a:solidFill>
            <a:schemeClr val="bg1"/>
          </a:solidFill>
          <a:ln>
            <a:noFill/>
          </a:ln>
          <a:effectLst>
            <a:outerShdw blurRad="221217" algn="ctr" rotWithShape="0">
              <a:prstClr val="black">
                <a:alpha val="1203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73144E-3255-820D-7489-F5145F558312}"/>
              </a:ext>
            </a:extLst>
          </p:cNvPr>
          <p:cNvSpPr/>
          <p:nvPr/>
        </p:nvSpPr>
        <p:spPr>
          <a:xfrm>
            <a:off x="6281126" y="1686632"/>
            <a:ext cx="5326743" cy="853331"/>
          </a:xfrm>
          <a:prstGeom prst="roundRect">
            <a:avLst>
              <a:gd name="adj" fmla="val 6387"/>
            </a:avLst>
          </a:prstGeom>
          <a:solidFill>
            <a:schemeClr val="bg1"/>
          </a:solidFill>
          <a:ln>
            <a:noFill/>
          </a:ln>
          <a:effectLst>
            <a:outerShdw blurRad="221217" algn="ctr" rotWithShape="0">
              <a:prstClr val="black">
                <a:alpha val="1203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8DBD641-6FA3-6311-BC67-CC67DA607CE5}"/>
              </a:ext>
            </a:extLst>
          </p:cNvPr>
          <p:cNvSpPr/>
          <p:nvPr/>
        </p:nvSpPr>
        <p:spPr>
          <a:xfrm>
            <a:off x="6281126" y="2999682"/>
            <a:ext cx="5326743" cy="852966"/>
          </a:xfrm>
          <a:prstGeom prst="roundRect">
            <a:avLst>
              <a:gd name="adj" fmla="val 6387"/>
            </a:avLst>
          </a:prstGeom>
          <a:solidFill>
            <a:schemeClr val="bg1"/>
          </a:solidFill>
          <a:ln>
            <a:noFill/>
          </a:ln>
          <a:effectLst>
            <a:outerShdw blurRad="221217" algn="ctr" rotWithShape="0">
              <a:prstClr val="black">
                <a:alpha val="1203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53B687D-BEF9-F815-3EBE-65B0DDEF1C72}"/>
              </a:ext>
            </a:extLst>
          </p:cNvPr>
          <p:cNvSpPr/>
          <p:nvPr/>
        </p:nvSpPr>
        <p:spPr>
          <a:xfrm>
            <a:off x="6281126" y="4310905"/>
            <a:ext cx="5326743" cy="852967"/>
          </a:xfrm>
          <a:prstGeom prst="roundRect">
            <a:avLst>
              <a:gd name="adj" fmla="val 6387"/>
            </a:avLst>
          </a:prstGeom>
          <a:solidFill>
            <a:schemeClr val="bg1"/>
          </a:solidFill>
          <a:ln>
            <a:noFill/>
          </a:ln>
          <a:effectLst>
            <a:outerShdw blurRad="221217" algn="ctr" rotWithShape="0">
              <a:prstClr val="black">
                <a:alpha val="1203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F3ED726-C378-6191-26E6-FA10BCBB0AA5}"/>
              </a:ext>
            </a:extLst>
          </p:cNvPr>
          <p:cNvSpPr/>
          <p:nvPr/>
        </p:nvSpPr>
        <p:spPr>
          <a:xfrm>
            <a:off x="584131" y="1686631"/>
            <a:ext cx="149746" cy="853333"/>
          </a:xfrm>
          <a:prstGeom prst="roundRect">
            <a:avLst>
              <a:gd name="adj" fmla="val 33038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F81919D-1C60-2288-ADAC-78F2279B26DE}"/>
              </a:ext>
            </a:extLst>
          </p:cNvPr>
          <p:cNvSpPr/>
          <p:nvPr/>
        </p:nvSpPr>
        <p:spPr>
          <a:xfrm>
            <a:off x="642188" y="1686630"/>
            <a:ext cx="91689" cy="853333"/>
          </a:xfrm>
          <a:prstGeom prst="roundRect">
            <a:avLst>
              <a:gd name="adj" fmla="val 0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313BC7E-8B1E-E93F-790A-F2FC487D1D02}"/>
              </a:ext>
            </a:extLst>
          </p:cNvPr>
          <p:cNvSpPr/>
          <p:nvPr/>
        </p:nvSpPr>
        <p:spPr>
          <a:xfrm>
            <a:off x="584131" y="2999316"/>
            <a:ext cx="149746" cy="853334"/>
          </a:xfrm>
          <a:prstGeom prst="roundRect">
            <a:avLst>
              <a:gd name="adj" fmla="val 37278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732593E-A7FF-66B1-8A99-390F97306818}"/>
              </a:ext>
            </a:extLst>
          </p:cNvPr>
          <p:cNvSpPr/>
          <p:nvPr/>
        </p:nvSpPr>
        <p:spPr>
          <a:xfrm>
            <a:off x="642188" y="2999314"/>
            <a:ext cx="91689" cy="853333"/>
          </a:xfrm>
          <a:prstGeom prst="roundRect">
            <a:avLst>
              <a:gd name="adj" fmla="val 0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CB3B6B5-B1A1-46DE-964C-A001F8B78A96}"/>
              </a:ext>
            </a:extLst>
          </p:cNvPr>
          <p:cNvSpPr/>
          <p:nvPr/>
        </p:nvSpPr>
        <p:spPr>
          <a:xfrm>
            <a:off x="584131" y="4310175"/>
            <a:ext cx="149746" cy="852966"/>
          </a:xfrm>
          <a:prstGeom prst="roundRect">
            <a:avLst>
              <a:gd name="adj" fmla="val 35158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24092D0-8D7D-A457-5980-E44CD4B06422}"/>
              </a:ext>
            </a:extLst>
          </p:cNvPr>
          <p:cNvSpPr/>
          <p:nvPr/>
        </p:nvSpPr>
        <p:spPr>
          <a:xfrm>
            <a:off x="642188" y="4310174"/>
            <a:ext cx="91689" cy="852966"/>
          </a:xfrm>
          <a:prstGeom prst="roundRect">
            <a:avLst>
              <a:gd name="adj" fmla="val 0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B1CEDD6-238C-C3E8-6246-DE1F87C460B6}"/>
              </a:ext>
            </a:extLst>
          </p:cNvPr>
          <p:cNvSpPr/>
          <p:nvPr/>
        </p:nvSpPr>
        <p:spPr>
          <a:xfrm>
            <a:off x="6281126" y="4310175"/>
            <a:ext cx="149746" cy="852966"/>
          </a:xfrm>
          <a:prstGeom prst="roundRect">
            <a:avLst>
              <a:gd name="adj" fmla="val 35345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5B7ACED-F583-24D5-ABF4-E81C69B01322}"/>
              </a:ext>
            </a:extLst>
          </p:cNvPr>
          <p:cNvSpPr/>
          <p:nvPr/>
        </p:nvSpPr>
        <p:spPr>
          <a:xfrm>
            <a:off x="6339183" y="4310173"/>
            <a:ext cx="91689" cy="852967"/>
          </a:xfrm>
          <a:prstGeom prst="roundRect">
            <a:avLst>
              <a:gd name="adj" fmla="val 0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AF79C9B-DF41-530A-E032-42AA9BBD9871}"/>
              </a:ext>
            </a:extLst>
          </p:cNvPr>
          <p:cNvSpPr/>
          <p:nvPr/>
        </p:nvSpPr>
        <p:spPr>
          <a:xfrm>
            <a:off x="6281126" y="2998951"/>
            <a:ext cx="149746" cy="852966"/>
          </a:xfrm>
          <a:prstGeom prst="roundRect">
            <a:avLst>
              <a:gd name="adj" fmla="val 37278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4C67EEB-F9C8-EFEE-9EAF-048983B0F099}"/>
              </a:ext>
            </a:extLst>
          </p:cNvPr>
          <p:cNvSpPr/>
          <p:nvPr/>
        </p:nvSpPr>
        <p:spPr>
          <a:xfrm>
            <a:off x="6339183" y="2998951"/>
            <a:ext cx="91689" cy="853697"/>
          </a:xfrm>
          <a:prstGeom prst="roundRect">
            <a:avLst>
              <a:gd name="adj" fmla="val 0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9C321CA-1A7A-45D8-9273-278B8D30886A}"/>
              </a:ext>
            </a:extLst>
          </p:cNvPr>
          <p:cNvSpPr/>
          <p:nvPr/>
        </p:nvSpPr>
        <p:spPr>
          <a:xfrm>
            <a:off x="6281126" y="1683256"/>
            <a:ext cx="149746" cy="853331"/>
          </a:xfrm>
          <a:prstGeom prst="roundRect">
            <a:avLst>
              <a:gd name="adj" fmla="val 37278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8836CC4-BB68-C8EB-254F-80BD2C2F341A}"/>
              </a:ext>
            </a:extLst>
          </p:cNvPr>
          <p:cNvSpPr/>
          <p:nvPr/>
        </p:nvSpPr>
        <p:spPr>
          <a:xfrm>
            <a:off x="6339183" y="1683255"/>
            <a:ext cx="91689" cy="852967"/>
          </a:xfrm>
          <a:prstGeom prst="roundRect">
            <a:avLst>
              <a:gd name="adj" fmla="val 0"/>
            </a:avLst>
          </a:prstGeom>
          <a:solidFill>
            <a:srgbClr val="04D2C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A654954-670E-1974-B3D8-8331D56FBA57}"/>
              </a:ext>
            </a:extLst>
          </p:cNvPr>
          <p:cNvSpPr/>
          <p:nvPr/>
        </p:nvSpPr>
        <p:spPr>
          <a:xfrm>
            <a:off x="954129" y="1893969"/>
            <a:ext cx="409904" cy="409904"/>
          </a:xfrm>
          <a:prstGeom prst="ellipse">
            <a:avLst/>
          </a:prstGeom>
          <a:solidFill>
            <a:srgbClr val="04D2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ost Grotesk" panose="020B0504030402000203" pitchFamily="34" charset="77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56FF12-006F-3DDC-1DA1-AB10805030A1}"/>
              </a:ext>
            </a:extLst>
          </p:cNvPr>
          <p:cNvSpPr txBox="1"/>
          <p:nvPr/>
        </p:nvSpPr>
        <p:spPr>
          <a:xfrm>
            <a:off x="1480147" y="1934541"/>
            <a:ext cx="410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100" dirty="0">
                <a:solidFill>
                  <a:srgbClr val="4A4960"/>
                </a:solidFill>
                <a:latin typeface="Host Grotesk" panose="020B0504030402000203" pitchFamily="34" charset="77"/>
                <a:ea typeface="Inter" panose="02000503000000020004" pitchFamily="2" charset="0"/>
              </a:rPr>
              <a:t>Know where you stand.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CC7C855-6823-E79F-6594-8BBFEE176335}"/>
              </a:ext>
            </a:extLst>
          </p:cNvPr>
          <p:cNvSpPr/>
          <p:nvPr/>
        </p:nvSpPr>
        <p:spPr>
          <a:xfrm>
            <a:off x="954129" y="3203762"/>
            <a:ext cx="409904" cy="409904"/>
          </a:xfrm>
          <a:prstGeom prst="ellipse">
            <a:avLst/>
          </a:prstGeom>
          <a:solidFill>
            <a:srgbClr val="04D2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ost Grotesk" panose="020B0504030402000203" pitchFamily="34" charset="77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B678F7-A508-A818-AF0F-107722EFD475}"/>
              </a:ext>
            </a:extLst>
          </p:cNvPr>
          <p:cNvSpPr txBox="1"/>
          <p:nvPr/>
        </p:nvSpPr>
        <p:spPr>
          <a:xfrm>
            <a:off x="1480147" y="3244334"/>
            <a:ext cx="4253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100" dirty="0">
                <a:solidFill>
                  <a:srgbClr val="4A4960"/>
                </a:solidFill>
                <a:latin typeface="Host Grotesk" panose="020B0504030402000203" pitchFamily="34" charset="77"/>
                <a:ea typeface="Inter" panose="02000503000000020004" pitchFamily="2" charset="0"/>
              </a:rPr>
              <a:t>Kill two birds with one stone with SEO.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CE3014E-77FE-FD00-7152-B38D5F0FEB2F}"/>
              </a:ext>
            </a:extLst>
          </p:cNvPr>
          <p:cNvSpPr/>
          <p:nvPr/>
        </p:nvSpPr>
        <p:spPr>
          <a:xfrm>
            <a:off x="954129" y="4511731"/>
            <a:ext cx="409904" cy="409904"/>
          </a:xfrm>
          <a:prstGeom prst="ellipse">
            <a:avLst/>
          </a:prstGeom>
          <a:solidFill>
            <a:srgbClr val="04D2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ost Grotesk" panose="020B0504030402000203" pitchFamily="34" charset="77"/>
              </a:rP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F3E9EA-1107-D66B-038A-228A9123829A}"/>
              </a:ext>
            </a:extLst>
          </p:cNvPr>
          <p:cNvSpPr txBox="1"/>
          <p:nvPr/>
        </p:nvSpPr>
        <p:spPr>
          <a:xfrm>
            <a:off x="1480147" y="4552303"/>
            <a:ext cx="410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100" dirty="0">
                <a:solidFill>
                  <a:srgbClr val="4A4960"/>
                </a:solidFill>
                <a:latin typeface="Host Grotesk" panose="020B0504030402000203" pitchFamily="34" charset="77"/>
                <a:ea typeface="Inter" panose="02000503000000020004" pitchFamily="2" charset="0"/>
              </a:rPr>
              <a:t>Add commute and location content.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A29082B-3031-13C6-7F21-C5AA081C2CDF}"/>
              </a:ext>
            </a:extLst>
          </p:cNvPr>
          <p:cNvSpPr/>
          <p:nvPr/>
        </p:nvSpPr>
        <p:spPr>
          <a:xfrm>
            <a:off x="6627539" y="1893969"/>
            <a:ext cx="409904" cy="409904"/>
          </a:xfrm>
          <a:prstGeom prst="ellipse">
            <a:avLst/>
          </a:prstGeom>
          <a:solidFill>
            <a:srgbClr val="04D2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ost Grotesk" panose="020B0504030402000203" pitchFamily="34" charset="77"/>
              </a:rPr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47C5D3-9FCD-29E1-D9F5-E5B5472244A3}"/>
              </a:ext>
            </a:extLst>
          </p:cNvPr>
          <p:cNvSpPr txBox="1"/>
          <p:nvPr/>
        </p:nvSpPr>
        <p:spPr>
          <a:xfrm>
            <a:off x="7153556" y="1934541"/>
            <a:ext cx="4339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100" dirty="0">
                <a:solidFill>
                  <a:srgbClr val="4A4960"/>
                </a:solidFill>
                <a:latin typeface="Host Grotesk" panose="020B0504030402000203" pitchFamily="34" charset="77"/>
                <a:ea typeface="Inter" panose="02000503000000020004" pitchFamily="2" charset="0"/>
              </a:rPr>
              <a:t>Diversify ILS coverage across data sources.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E0365DD-7D06-469A-CD61-750B87010C8A}"/>
              </a:ext>
            </a:extLst>
          </p:cNvPr>
          <p:cNvSpPr/>
          <p:nvPr/>
        </p:nvSpPr>
        <p:spPr>
          <a:xfrm>
            <a:off x="6627539" y="3203762"/>
            <a:ext cx="409904" cy="409904"/>
          </a:xfrm>
          <a:prstGeom prst="ellipse">
            <a:avLst/>
          </a:prstGeom>
          <a:solidFill>
            <a:srgbClr val="04D2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ost Grotesk" panose="020B0504030402000203" pitchFamily="34" charset="77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EAAEDA-938D-8942-0C88-7909E3810ACC}"/>
              </a:ext>
            </a:extLst>
          </p:cNvPr>
          <p:cNvSpPr txBox="1"/>
          <p:nvPr/>
        </p:nvSpPr>
        <p:spPr>
          <a:xfrm>
            <a:off x="7153557" y="3244334"/>
            <a:ext cx="410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100" dirty="0">
                <a:solidFill>
                  <a:srgbClr val="4A4960"/>
                </a:solidFill>
                <a:latin typeface="Host Grotesk" panose="020B0504030402000203" pitchFamily="34" charset="77"/>
                <a:ea typeface="Inter" panose="02000503000000020004" pitchFamily="2" charset="0"/>
              </a:rPr>
              <a:t>Invest in your property website.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70180BC-3EAB-BF72-EBB4-548C1F7A4F4F}"/>
              </a:ext>
            </a:extLst>
          </p:cNvPr>
          <p:cNvSpPr/>
          <p:nvPr/>
        </p:nvSpPr>
        <p:spPr>
          <a:xfrm>
            <a:off x="6627539" y="4511731"/>
            <a:ext cx="409904" cy="409904"/>
          </a:xfrm>
          <a:prstGeom prst="ellipse">
            <a:avLst/>
          </a:prstGeom>
          <a:solidFill>
            <a:srgbClr val="04D2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Host Grotesk" panose="020B0504030402000203" pitchFamily="34" charset="77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C8FAF4F-EA72-C096-4837-2900B0B23CB6}"/>
              </a:ext>
            </a:extLst>
          </p:cNvPr>
          <p:cNvSpPr txBox="1"/>
          <p:nvPr/>
        </p:nvSpPr>
        <p:spPr>
          <a:xfrm>
            <a:off x="7153557" y="4552303"/>
            <a:ext cx="410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-100" dirty="0">
                <a:solidFill>
                  <a:srgbClr val="4A4960"/>
                </a:solidFill>
                <a:latin typeface="Host Grotesk" panose="020B0504030402000203" pitchFamily="34" charset="77"/>
                <a:ea typeface="Inter" panose="02000503000000020004" pitchFamily="2" charset="0"/>
              </a:rPr>
              <a:t>Continue tracking it over time.</a:t>
            </a:r>
          </a:p>
        </p:txBody>
      </p:sp>
    </p:spTree>
    <p:extLst>
      <p:ext uri="{BB962C8B-B14F-4D97-AF65-F5344CB8AC3E}">
        <p14:creationId xmlns:p14="http://schemas.microsoft.com/office/powerpoint/2010/main" val="3719641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IM 2024 PPT Template" id="{EE12B926-45F5-6F44-B7D8-E9A350AF231D}" vid="{130AB687-C0AB-8C42-8771-626BC0AB3B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2784</TotalTime>
  <Words>45</Words>
  <Application>Microsoft Macintosh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Host Grotesk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Amy Hollshwandner</cp:lastModifiedBy>
  <cp:revision>7</cp:revision>
  <dcterms:created xsi:type="dcterms:W3CDTF">2025-01-23T03:18:31Z</dcterms:created>
  <dcterms:modified xsi:type="dcterms:W3CDTF">2026-04-30T19:37:38Z</dcterms:modified>
</cp:coreProperties>
</file>