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77"/>
  </p:notesMasterIdLst>
  <p:sldIdLst>
    <p:sldId id="2147483587" r:id="rId2"/>
    <p:sldId id="256" r:id="rId3"/>
    <p:sldId id="259" r:id="rId4"/>
    <p:sldId id="2147483559" r:id="rId5"/>
    <p:sldId id="263" r:id="rId6"/>
    <p:sldId id="2147483588" r:id="rId7"/>
    <p:sldId id="264" r:id="rId8"/>
    <p:sldId id="2147483570" r:id="rId9"/>
    <p:sldId id="2147483571" r:id="rId10"/>
    <p:sldId id="2147483580" r:id="rId11"/>
    <p:sldId id="2147483589" r:id="rId12"/>
    <p:sldId id="2147483591" r:id="rId13"/>
    <p:sldId id="2147483590" r:id="rId14"/>
    <p:sldId id="2147483535" r:id="rId15"/>
    <p:sldId id="2147483592" r:id="rId16"/>
    <p:sldId id="2147483593" r:id="rId17"/>
    <p:sldId id="2147483546" r:id="rId18"/>
    <p:sldId id="2147483547" r:id="rId19"/>
    <p:sldId id="2147483548" r:id="rId20"/>
    <p:sldId id="2147483594" r:id="rId21"/>
    <p:sldId id="2147483595" r:id="rId22"/>
    <p:sldId id="2147483596" r:id="rId23"/>
    <p:sldId id="2147483597" r:id="rId24"/>
    <p:sldId id="2147483598" r:id="rId25"/>
    <p:sldId id="2147483600" r:id="rId26"/>
    <p:sldId id="2147483601" r:id="rId27"/>
    <p:sldId id="2096904741" r:id="rId28"/>
    <p:sldId id="2147483602" r:id="rId29"/>
    <p:sldId id="2147483603" r:id="rId30"/>
    <p:sldId id="2147483604" r:id="rId31"/>
    <p:sldId id="2147483605" r:id="rId32"/>
    <p:sldId id="2147483606" r:id="rId33"/>
    <p:sldId id="2147483607" r:id="rId34"/>
    <p:sldId id="2147483609" r:id="rId35"/>
    <p:sldId id="2147483572" r:id="rId36"/>
    <p:sldId id="2147483573" r:id="rId37"/>
    <p:sldId id="2147483578" r:id="rId38"/>
    <p:sldId id="2147483579" r:id="rId39"/>
    <p:sldId id="2147483574" r:id="rId40"/>
    <p:sldId id="2147483575" r:id="rId41"/>
    <p:sldId id="2147483576" r:id="rId42"/>
    <p:sldId id="2147483577" r:id="rId43"/>
    <p:sldId id="2147483557" r:id="rId44"/>
    <p:sldId id="2147483610" r:id="rId45"/>
    <p:sldId id="2147483611" r:id="rId46"/>
    <p:sldId id="2147483612" r:id="rId47"/>
    <p:sldId id="2147483582" r:id="rId48"/>
    <p:sldId id="2147483583" r:id="rId49"/>
    <p:sldId id="273" r:id="rId50"/>
    <p:sldId id="2147483613" r:id="rId51"/>
    <p:sldId id="2147483614" r:id="rId52"/>
    <p:sldId id="262" r:id="rId53"/>
    <p:sldId id="2147483551" r:id="rId54"/>
    <p:sldId id="2147483544" r:id="rId55"/>
    <p:sldId id="2147482758" r:id="rId56"/>
    <p:sldId id="2147482749" r:id="rId57"/>
    <p:sldId id="2147482750" r:id="rId58"/>
    <p:sldId id="2147483536" r:id="rId59"/>
    <p:sldId id="2147483567" r:id="rId60"/>
    <p:sldId id="2147483549" r:id="rId61"/>
    <p:sldId id="2147483541" r:id="rId62"/>
    <p:sldId id="2147483585" r:id="rId63"/>
    <p:sldId id="2096904730" r:id="rId64"/>
    <p:sldId id="2147483586" r:id="rId65"/>
    <p:sldId id="2096904732" r:id="rId66"/>
    <p:sldId id="2096904742" r:id="rId67"/>
    <p:sldId id="2096904739" r:id="rId68"/>
    <p:sldId id="2096904743" r:id="rId69"/>
    <p:sldId id="2096904737" r:id="rId70"/>
    <p:sldId id="2096904736" r:id="rId71"/>
    <p:sldId id="267" r:id="rId72"/>
    <p:sldId id="2096904738" r:id="rId73"/>
    <p:sldId id="2147483558" r:id="rId74"/>
    <p:sldId id="2147483555" r:id="rId75"/>
    <p:sldId id="271" r:id="rId76"/>
  </p:sldIdLst>
  <p:sldSz cx="12192000" cy="6858000"/>
  <p:notesSz cx="7099300" cy="9385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B32"/>
    <a:srgbClr val="163D63"/>
    <a:srgbClr val="3B6491"/>
    <a:srgbClr val="000000"/>
    <a:srgbClr val="A6CAE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8BDE0E-026B-4BC0-B4DC-EE0670715A36}" v="196" dt="2026-04-29T14:45:31.989"/>
    <p1510:client id="{CA376F90-6DF6-EF5B-907C-84C12F0F347A}" v="27" dt="2026-04-28T21:16:16.3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2058" autoAdjust="0"/>
  </p:normalViewPr>
  <p:slideViewPr>
    <p:cSldViewPr snapToGrid="0">
      <p:cViewPr varScale="1">
        <p:scale>
          <a:sx n="57" d="100"/>
          <a:sy n="57" d="100"/>
        </p:scale>
        <p:origin x="263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uart Richens" userId="S::srichens_costar.com#ext#@greystar365.onmicrosoft.com::cec14af0-35f2-464f-8290-b352a0d8be3e" providerId="AD" clId="Web-{D8661620-878F-E2FE-820B-5345D1F7D9EF}"/>
    <pc:docChg chg="addSld delSld modSld">
      <pc:chgData name="Stuart Richens" userId="S::srichens_costar.com#ext#@greystar365.onmicrosoft.com::cec14af0-35f2-464f-8290-b352a0d8be3e" providerId="AD" clId="Web-{D8661620-878F-E2FE-820B-5345D1F7D9EF}" dt="2026-04-02T18:38:00.760" v="112"/>
      <pc:docMkLst>
        <pc:docMk/>
      </pc:docMkLst>
      <pc:sldChg chg="modSp">
        <pc:chgData name="Stuart Richens" userId="S::srichens_costar.com#ext#@greystar365.onmicrosoft.com::cec14af0-35f2-464f-8290-b352a0d8be3e" providerId="AD" clId="Web-{D8661620-878F-E2FE-820B-5345D1F7D9EF}" dt="2026-04-02T18:35:07.241" v="78" actId="20577"/>
        <pc:sldMkLst>
          <pc:docMk/>
          <pc:sldMk cId="2436386804" sldId="2147482749"/>
        </pc:sldMkLst>
        <pc:spChg chg="mod">
          <ac:chgData name="Stuart Richens" userId="S::srichens_costar.com#ext#@greystar365.onmicrosoft.com::cec14af0-35f2-464f-8290-b352a0d8be3e" providerId="AD" clId="Web-{D8661620-878F-E2FE-820B-5345D1F7D9EF}" dt="2026-04-02T18:35:07.241" v="78" actId="20577"/>
          <ac:spMkLst>
            <pc:docMk/>
            <pc:sldMk cId="2436386804" sldId="2147482749"/>
            <ac:spMk id="2" creationId="{68F23D50-8217-D6A4-6360-49BDF3564745}"/>
          </ac:spMkLst>
        </pc:spChg>
        <pc:spChg chg="mod">
          <ac:chgData name="Stuart Richens" userId="S::srichens_costar.com#ext#@greystar365.onmicrosoft.com::cec14af0-35f2-464f-8290-b352a0d8be3e" providerId="AD" clId="Web-{D8661620-878F-E2FE-820B-5345D1F7D9EF}" dt="2026-04-02T18:27:43.288" v="5" actId="1076"/>
          <ac:spMkLst>
            <pc:docMk/>
            <pc:sldMk cId="2436386804" sldId="2147482749"/>
            <ac:spMk id="13" creationId="{E08CA8E8-0DFC-C86D-3E27-4742BA254802}"/>
          </ac:spMkLst>
        </pc:spChg>
        <pc:picChg chg="mod">
          <ac:chgData name="Stuart Richens" userId="S::srichens_costar.com#ext#@greystar365.onmicrosoft.com::cec14af0-35f2-464f-8290-b352a0d8be3e" providerId="AD" clId="Web-{D8661620-878F-E2FE-820B-5345D1F7D9EF}" dt="2026-04-02T18:27:37.647" v="4" actId="1076"/>
          <ac:picMkLst>
            <pc:docMk/>
            <pc:sldMk cId="2436386804" sldId="2147482749"/>
            <ac:picMk id="5" creationId="{17F4AC67-8629-44A0-CF06-A64ECE95FDCA}"/>
          </ac:picMkLst>
        </pc:picChg>
      </pc:sldChg>
      <pc:sldChg chg="modSp">
        <pc:chgData name="Stuart Richens" userId="S::srichens_costar.com#ext#@greystar365.onmicrosoft.com::cec14af0-35f2-464f-8290-b352a0d8be3e" providerId="AD" clId="Web-{D8661620-878F-E2FE-820B-5345D1F7D9EF}" dt="2026-04-02T18:29:01.089" v="14" actId="20577"/>
        <pc:sldMkLst>
          <pc:docMk/>
          <pc:sldMk cId="1072290816" sldId="2147482750"/>
        </pc:sldMkLst>
        <pc:spChg chg="mod">
          <ac:chgData name="Stuart Richens" userId="S::srichens_costar.com#ext#@greystar365.onmicrosoft.com::cec14af0-35f2-464f-8290-b352a0d8be3e" providerId="AD" clId="Web-{D8661620-878F-E2FE-820B-5345D1F7D9EF}" dt="2026-04-02T18:29:01.089" v="14" actId="20577"/>
          <ac:spMkLst>
            <pc:docMk/>
            <pc:sldMk cId="1072290816" sldId="2147482750"/>
            <ac:spMk id="2" creationId="{39655463-B89B-EF1E-E7E0-01CF0CA9FC0F}"/>
          </ac:spMkLst>
        </pc:spChg>
      </pc:sldChg>
      <pc:sldChg chg="modSp">
        <pc:chgData name="Stuart Richens" userId="S::srichens_costar.com#ext#@greystar365.onmicrosoft.com::cec14af0-35f2-464f-8290-b352a0d8be3e" providerId="AD" clId="Web-{D8661620-878F-E2FE-820B-5345D1F7D9EF}" dt="2026-04-02T18:28:06.304" v="9" actId="1076"/>
        <pc:sldMkLst>
          <pc:docMk/>
          <pc:sldMk cId="678605281" sldId="2147482758"/>
        </pc:sldMkLst>
        <pc:spChg chg="mod">
          <ac:chgData name="Stuart Richens" userId="S::srichens_costar.com#ext#@greystar365.onmicrosoft.com::cec14af0-35f2-464f-8290-b352a0d8be3e" providerId="AD" clId="Web-{D8661620-878F-E2FE-820B-5345D1F7D9EF}" dt="2026-04-02T18:28:06.304" v="9" actId="1076"/>
          <ac:spMkLst>
            <pc:docMk/>
            <pc:sldMk cId="678605281" sldId="2147482758"/>
            <ac:spMk id="5" creationId="{341F89DC-2486-BBBF-FDA5-602C8E6D05B6}"/>
          </ac:spMkLst>
        </pc:spChg>
      </pc:sldChg>
      <pc:sldChg chg="modSp">
        <pc:chgData name="Stuart Richens" userId="S::srichens_costar.com#ext#@greystar365.onmicrosoft.com::cec14af0-35f2-464f-8290-b352a0d8be3e" providerId="AD" clId="Web-{D8661620-878F-E2FE-820B-5345D1F7D9EF}" dt="2026-04-02T18:35:44.883" v="84" actId="20577"/>
        <pc:sldMkLst>
          <pc:docMk/>
          <pc:sldMk cId="3793173249" sldId="2147483535"/>
        </pc:sldMkLst>
        <pc:spChg chg="mod">
          <ac:chgData name="Stuart Richens" userId="S::srichens_costar.com#ext#@greystar365.onmicrosoft.com::cec14af0-35f2-464f-8290-b352a0d8be3e" providerId="AD" clId="Web-{D8661620-878F-E2FE-820B-5345D1F7D9EF}" dt="2026-04-02T18:35:44.883" v="84" actId="20577"/>
          <ac:spMkLst>
            <pc:docMk/>
            <pc:sldMk cId="3793173249" sldId="2147483535"/>
            <ac:spMk id="2" creationId="{52666C29-0C40-7187-925D-ED8FDA9DCEB7}"/>
          </ac:spMkLst>
        </pc:spChg>
      </pc:sldChg>
      <pc:sldChg chg="modSp">
        <pc:chgData name="Stuart Richens" userId="S::srichens_costar.com#ext#@greystar365.onmicrosoft.com::cec14af0-35f2-464f-8290-b352a0d8be3e" providerId="AD" clId="Web-{D8661620-878F-E2FE-820B-5345D1F7D9EF}" dt="2026-04-02T18:36:04.352" v="90" actId="20577"/>
        <pc:sldMkLst>
          <pc:docMk/>
          <pc:sldMk cId="1821920173" sldId="2147483536"/>
        </pc:sldMkLst>
        <pc:spChg chg="mod">
          <ac:chgData name="Stuart Richens" userId="S::srichens_costar.com#ext#@greystar365.onmicrosoft.com::cec14af0-35f2-464f-8290-b352a0d8be3e" providerId="AD" clId="Web-{D8661620-878F-E2FE-820B-5345D1F7D9EF}" dt="2026-04-02T18:36:04.352" v="90" actId="20577"/>
          <ac:spMkLst>
            <pc:docMk/>
            <pc:sldMk cId="1821920173" sldId="2147483536"/>
            <ac:spMk id="2" creationId="{D7085420-0AF1-189A-9157-6063630F2B0C}"/>
          </ac:spMkLst>
        </pc:spChg>
      </pc:sldChg>
      <pc:sldChg chg="addSp delSp modSp">
        <pc:chgData name="Stuart Richens" userId="S::srichens_costar.com#ext#@greystar365.onmicrosoft.com::cec14af0-35f2-464f-8290-b352a0d8be3e" providerId="AD" clId="Web-{D8661620-878F-E2FE-820B-5345D1F7D9EF}" dt="2026-04-02T18:38:00.760" v="112"/>
        <pc:sldMkLst>
          <pc:docMk/>
          <pc:sldMk cId="451764736" sldId="2147483541"/>
        </pc:sldMkLst>
        <pc:spChg chg="add del mod">
          <ac:chgData name="Stuart Richens" userId="S::srichens_costar.com#ext#@greystar365.onmicrosoft.com::cec14af0-35f2-464f-8290-b352a0d8be3e" providerId="AD" clId="Web-{D8661620-878F-E2FE-820B-5345D1F7D9EF}" dt="2026-04-02T18:37:48.119" v="109"/>
          <ac:spMkLst>
            <pc:docMk/>
            <pc:sldMk cId="451764736" sldId="2147483541"/>
            <ac:spMk id="2" creationId="{4BF7A412-B197-9F83-4A53-F60E0CBDF7E6}"/>
          </ac:spMkLst>
        </pc:spChg>
        <pc:spChg chg="mod">
          <ac:chgData name="Stuart Richens" userId="S::srichens_costar.com#ext#@greystar365.onmicrosoft.com::cec14af0-35f2-464f-8290-b352a0d8be3e" providerId="AD" clId="Web-{D8661620-878F-E2FE-820B-5345D1F7D9EF}" dt="2026-04-02T18:36:46.306" v="95" actId="20577"/>
          <ac:spMkLst>
            <pc:docMk/>
            <pc:sldMk cId="451764736" sldId="2147483541"/>
            <ac:spMk id="3" creationId="{DDD6A106-913F-24F4-2931-D6BDE3CAB0C9}"/>
          </ac:spMkLst>
        </pc:spChg>
        <pc:picChg chg="add del">
          <ac:chgData name="Stuart Richens" userId="S::srichens_costar.com#ext#@greystar365.onmicrosoft.com::cec14af0-35f2-464f-8290-b352a0d8be3e" providerId="AD" clId="Web-{D8661620-878F-E2FE-820B-5345D1F7D9EF}" dt="2026-04-02T18:37:48.119" v="111"/>
          <ac:picMkLst>
            <pc:docMk/>
            <pc:sldMk cId="451764736" sldId="2147483541"/>
            <ac:picMk id="6" creationId="{19CF25D2-5E82-833F-8083-031F16E9FDD7}"/>
          </ac:picMkLst>
        </pc:picChg>
      </pc:sldChg>
      <pc:sldChg chg="delSp modSp">
        <pc:chgData name="Stuart Richens" userId="S::srichens_costar.com#ext#@greystar365.onmicrosoft.com::cec14af0-35f2-464f-8290-b352a0d8be3e" providerId="AD" clId="Web-{D8661620-878F-E2FE-820B-5345D1F7D9EF}" dt="2026-04-02T18:34:27.865" v="76" actId="20577"/>
        <pc:sldMkLst>
          <pc:docMk/>
          <pc:sldMk cId="3468819435" sldId="2147483544"/>
        </pc:sldMkLst>
        <pc:spChg chg="mod">
          <ac:chgData name="Stuart Richens" userId="S::srichens_costar.com#ext#@greystar365.onmicrosoft.com::cec14af0-35f2-464f-8290-b352a0d8be3e" providerId="AD" clId="Web-{D8661620-878F-E2FE-820B-5345D1F7D9EF}" dt="2026-04-02T18:31:53.361" v="44" actId="1076"/>
          <ac:spMkLst>
            <pc:docMk/>
            <pc:sldMk cId="3468819435" sldId="2147483544"/>
            <ac:spMk id="2" creationId="{A775350C-0C54-17EC-92E1-A992365F8C92}"/>
          </ac:spMkLst>
        </pc:spChg>
        <pc:spChg chg="mod">
          <ac:chgData name="Stuart Richens" userId="S::srichens_costar.com#ext#@greystar365.onmicrosoft.com::cec14af0-35f2-464f-8290-b352a0d8be3e" providerId="AD" clId="Web-{D8661620-878F-E2FE-820B-5345D1F7D9EF}" dt="2026-04-02T18:34:27.865" v="76" actId="20577"/>
          <ac:spMkLst>
            <pc:docMk/>
            <pc:sldMk cId="3468819435" sldId="2147483544"/>
            <ac:spMk id="3" creationId="{661FDF8F-0955-E2CF-9D4B-45F7F10C2FFE}"/>
          </ac:spMkLst>
        </pc:spChg>
      </pc:sldChg>
      <pc:sldChg chg="modSp">
        <pc:chgData name="Stuart Richens" userId="S::srichens_costar.com#ext#@greystar365.onmicrosoft.com::cec14af0-35f2-464f-8290-b352a0d8be3e" providerId="AD" clId="Web-{D8661620-878F-E2FE-820B-5345D1F7D9EF}" dt="2026-04-02T18:37:05.634" v="99" actId="1076"/>
        <pc:sldMkLst>
          <pc:docMk/>
          <pc:sldMk cId="2537414845" sldId="2147483551"/>
        </pc:sldMkLst>
        <pc:spChg chg="mod">
          <ac:chgData name="Stuart Richens" userId="S::srichens_costar.com#ext#@greystar365.onmicrosoft.com::cec14af0-35f2-464f-8290-b352a0d8be3e" providerId="AD" clId="Web-{D8661620-878F-E2FE-820B-5345D1F7D9EF}" dt="2026-04-02T18:37:05.634" v="99" actId="1076"/>
          <ac:spMkLst>
            <pc:docMk/>
            <pc:sldMk cId="2537414845" sldId="2147483551"/>
            <ac:spMk id="2" creationId="{B8579497-F717-3159-F34A-1AC97FBA8E80}"/>
          </ac:spMkLst>
        </pc:spChg>
      </pc:sldChg>
      <pc:sldChg chg="addSp delSp modSp new mod chgLayout">
        <pc:chgData name="Stuart Richens" userId="S::srichens_costar.com#ext#@greystar365.onmicrosoft.com::cec14af0-35f2-464f-8290-b352a0d8be3e" providerId="AD" clId="Web-{D8661620-878F-E2FE-820B-5345D1F7D9EF}" dt="2026-04-02T18:36:28.774" v="92" actId="20577"/>
        <pc:sldMkLst>
          <pc:docMk/>
          <pc:sldMk cId="2748817637" sldId="2147483567"/>
        </pc:sldMkLst>
        <pc:spChg chg="add mod ord">
          <ac:chgData name="Stuart Richens" userId="S::srichens_costar.com#ext#@greystar365.onmicrosoft.com::cec14af0-35f2-464f-8290-b352a0d8be3e" providerId="AD" clId="Web-{D8661620-878F-E2FE-820B-5345D1F7D9EF}" dt="2026-04-02T18:36:28.774" v="92" actId="20577"/>
          <ac:spMkLst>
            <pc:docMk/>
            <pc:sldMk cId="2748817637" sldId="2147483567"/>
            <ac:spMk id="3" creationId="{59F72844-FF6E-B0EF-868C-B7B5B2DF15F5}"/>
          </ac:spMkLst>
        </pc:spChg>
      </pc:sldChg>
    </pc:docChg>
  </pc:docChgLst>
  <pc:docChgLst>
    <pc:chgData name="Catriona Banks-Orosco" userId="S::catriona.orosco_yardi.com#ext#@greystar365.onmicrosoft.com::4a7e7eb2-766d-4215-8349-2b440d9e94e2" providerId="AD" clId="Web-{3F72EE20-E13B-D07F-1764-CDF8F7995548}"/>
    <pc:docChg chg="addSld delSld modSld sldOrd">
      <pc:chgData name="Catriona Banks-Orosco" userId="S::catriona.orosco_yardi.com#ext#@greystar365.onmicrosoft.com::4a7e7eb2-766d-4215-8349-2b440d9e94e2" providerId="AD" clId="Web-{3F72EE20-E13B-D07F-1764-CDF8F7995548}" dt="2026-04-26T21:30:22.452" v="56" actId="20577"/>
      <pc:docMkLst>
        <pc:docMk/>
      </pc:docMkLst>
      <pc:sldChg chg="modSp">
        <pc:chgData name="Catriona Banks-Orosco" userId="S::catriona.orosco_yardi.com#ext#@greystar365.onmicrosoft.com::4a7e7eb2-766d-4215-8349-2b440d9e94e2" providerId="AD" clId="Web-{3F72EE20-E13B-D07F-1764-CDF8F7995548}" dt="2026-04-26T21:30:22.452" v="56" actId="20577"/>
        <pc:sldMkLst>
          <pc:docMk/>
          <pc:sldMk cId="3119935254" sldId="2096904730"/>
        </pc:sldMkLst>
        <pc:spChg chg="mod">
          <ac:chgData name="Catriona Banks-Orosco" userId="S::catriona.orosco_yardi.com#ext#@greystar365.onmicrosoft.com::4a7e7eb2-766d-4215-8349-2b440d9e94e2" providerId="AD" clId="Web-{3F72EE20-E13B-D07F-1764-CDF8F7995548}" dt="2026-04-26T21:30:22.452" v="56" actId="20577"/>
          <ac:spMkLst>
            <pc:docMk/>
            <pc:sldMk cId="3119935254" sldId="2096904730"/>
            <ac:spMk id="44" creationId="{3862D6F6-6C62-45CC-8DBE-CFFC07D60386}"/>
          </ac:spMkLst>
        </pc:spChg>
      </pc:sldChg>
      <pc:sldChg chg="addSp modSp">
        <pc:chgData name="Catriona Banks-Orosco" userId="S::catriona.orosco_yardi.com#ext#@greystar365.onmicrosoft.com::4a7e7eb2-766d-4215-8349-2b440d9e94e2" providerId="AD" clId="Web-{3F72EE20-E13B-D07F-1764-CDF8F7995548}" dt="2026-04-26T21:07:13.760" v="10"/>
        <pc:sldMkLst>
          <pc:docMk/>
          <pc:sldMk cId="2885566628" sldId="2096904732"/>
        </pc:sldMkLst>
        <pc:picChg chg="add mod">
          <ac:chgData name="Catriona Banks-Orosco" userId="S::catriona.orosco_yardi.com#ext#@greystar365.onmicrosoft.com::4a7e7eb2-766d-4215-8349-2b440d9e94e2" providerId="AD" clId="Web-{3F72EE20-E13B-D07F-1764-CDF8F7995548}" dt="2026-04-26T20:56:26.221" v="1"/>
          <ac:picMkLst>
            <pc:docMk/>
            <pc:sldMk cId="2885566628" sldId="2096904732"/>
            <ac:picMk id="7" creationId="{49F6DD82-85DB-C358-BBF2-F8B3EE0E12FE}"/>
          </ac:picMkLst>
        </pc:picChg>
        <pc:picChg chg="add mod">
          <ac:chgData name="Catriona Banks-Orosco" userId="S::catriona.orosco_yardi.com#ext#@greystar365.onmicrosoft.com::4a7e7eb2-766d-4215-8349-2b440d9e94e2" providerId="AD" clId="Web-{3F72EE20-E13B-D07F-1764-CDF8F7995548}" dt="2026-04-26T21:07:13.760" v="10"/>
          <ac:picMkLst>
            <pc:docMk/>
            <pc:sldMk cId="2885566628" sldId="2096904732"/>
            <ac:picMk id="8" creationId="{3E6BC462-FFC3-2141-50D6-8DF7ADF44277}"/>
          </ac:picMkLst>
        </pc:picChg>
      </pc:sldChg>
      <pc:sldChg chg="ord">
        <pc:chgData name="Catriona Banks-Orosco" userId="S::catriona.orosco_yardi.com#ext#@greystar365.onmicrosoft.com::4a7e7eb2-766d-4215-8349-2b440d9e94e2" providerId="AD" clId="Web-{3F72EE20-E13B-D07F-1764-CDF8F7995548}" dt="2026-04-26T21:22:31.162" v="45"/>
        <pc:sldMkLst>
          <pc:docMk/>
          <pc:sldMk cId="320258478" sldId="2096904736"/>
        </pc:sldMkLst>
      </pc:sldChg>
      <pc:sldChg chg="modSp">
        <pc:chgData name="Catriona Banks-Orosco" userId="S::catriona.orosco_yardi.com#ext#@greystar365.onmicrosoft.com::4a7e7eb2-766d-4215-8349-2b440d9e94e2" providerId="AD" clId="Web-{3F72EE20-E13B-D07F-1764-CDF8F7995548}" dt="2026-04-26T21:22:10.599" v="44" actId="20577"/>
        <pc:sldMkLst>
          <pc:docMk/>
          <pc:sldMk cId="1755618281" sldId="2096904737"/>
        </pc:sldMkLst>
        <pc:spChg chg="mod">
          <ac:chgData name="Catriona Banks-Orosco" userId="S::catriona.orosco_yardi.com#ext#@greystar365.onmicrosoft.com::4a7e7eb2-766d-4215-8349-2b440d9e94e2" providerId="AD" clId="Web-{3F72EE20-E13B-D07F-1764-CDF8F7995548}" dt="2026-04-26T21:22:10.599" v="44" actId="20577"/>
          <ac:spMkLst>
            <pc:docMk/>
            <pc:sldMk cId="1755618281" sldId="2096904737"/>
            <ac:spMk id="2" creationId="{793FD8C7-BF89-B74C-2BDD-589AD1124EC0}"/>
          </ac:spMkLst>
        </pc:spChg>
      </pc:sldChg>
      <pc:sldChg chg="modSp">
        <pc:chgData name="Catriona Banks-Orosco" userId="S::catriona.orosco_yardi.com#ext#@greystar365.onmicrosoft.com::4a7e7eb2-766d-4215-8349-2b440d9e94e2" providerId="AD" clId="Web-{3F72EE20-E13B-D07F-1764-CDF8F7995548}" dt="2026-04-26T21:23:51.756" v="49" actId="20577"/>
        <pc:sldMkLst>
          <pc:docMk/>
          <pc:sldMk cId="852694693" sldId="2096904738"/>
        </pc:sldMkLst>
        <pc:spChg chg="mod">
          <ac:chgData name="Catriona Banks-Orosco" userId="S::catriona.orosco_yardi.com#ext#@greystar365.onmicrosoft.com::4a7e7eb2-766d-4215-8349-2b440d9e94e2" providerId="AD" clId="Web-{3F72EE20-E13B-D07F-1764-CDF8F7995548}" dt="2026-04-26T21:23:51.756" v="49" actId="20577"/>
          <ac:spMkLst>
            <pc:docMk/>
            <pc:sldMk cId="852694693" sldId="2096904738"/>
            <ac:spMk id="10" creationId="{C62E8F60-7660-25E6-6632-17FA9D24C4AF}"/>
          </ac:spMkLst>
        </pc:spChg>
      </pc:sldChg>
      <pc:sldChg chg="addSp modSp add">
        <pc:chgData name="Catriona Banks-Orosco" userId="S::catriona.orosco_yardi.com#ext#@greystar365.onmicrosoft.com::4a7e7eb2-766d-4215-8349-2b440d9e94e2" providerId="AD" clId="Web-{3F72EE20-E13B-D07F-1764-CDF8F7995548}" dt="2026-04-26T21:09:37.139" v="11"/>
        <pc:sldMkLst>
          <pc:docMk/>
          <pc:sldMk cId="3227166750" sldId="2096904742"/>
        </pc:sldMkLst>
        <pc:picChg chg="add mod">
          <ac:chgData name="Catriona Banks-Orosco" userId="S::catriona.orosco_yardi.com#ext#@greystar365.onmicrosoft.com::4a7e7eb2-766d-4215-8349-2b440d9e94e2" providerId="AD" clId="Web-{3F72EE20-E13B-D07F-1764-CDF8F7995548}" dt="2026-04-26T21:09:37.139" v="11"/>
          <ac:picMkLst>
            <pc:docMk/>
            <pc:sldMk cId="3227166750" sldId="2096904742"/>
            <ac:picMk id="3" creationId="{0066B170-68BE-09BD-72BA-5015D66A4469}"/>
          </ac:picMkLst>
        </pc:picChg>
      </pc:sldChg>
      <pc:sldChg chg="modSp add">
        <pc:chgData name="Catriona Banks-Orosco" userId="S::catriona.orosco_yardi.com#ext#@greystar365.onmicrosoft.com::4a7e7eb2-766d-4215-8349-2b440d9e94e2" providerId="AD" clId="Web-{3F72EE20-E13B-D07F-1764-CDF8F7995548}" dt="2026-04-26T21:28:15.276" v="53" actId="20577"/>
        <pc:sldMkLst>
          <pc:docMk/>
          <pc:sldMk cId="2783317111" sldId="2096904743"/>
        </pc:sldMkLst>
        <pc:spChg chg="mod">
          <ac:chgData name="Catriona Banks-Orosco" userId="S::catriona.orosco_yardi.com#ext#@greystar365.onmicrosoft.com::4a7e7eb2-766d-4215-8349-2b440d9e94e2" providerId="AD" clId="Web-{3F72EE20-E13B-D07F-1764-CDF8F7995548}" dt="2026-04-26T21:28:15.276" v="53" actId="20577"/>
          <ac:spMkLst>
            <pc:docMk/>
            <pc:sldMk cId="2783317111" sldId="2096904743"/>
            <ac:spMk id="7" creationId="{DA4B8D7D-7681-593C-E2E0-14F9749ADD84}"/>
          </ac:spMkLst>
        </pc:spChg>
      </pc:sldChg>
      <pc:sldChg chg="modSp">
        <pc:chgData name="Catriona Banks-Orosco" userId="S::catriona.orosco_yardi.com#ext#@greystar365.onmicrosoft.com::4a7e7eb2-766d-4215-8349-2b440d9e94e2" providerId="AD" clId="Web-{3F72EE20-E13B-D07F-1764-CDF8F7995548}" dt="2026-04-26T21:11:32.626" v="42" actId="20577"/>
        <pc:sldMkLst>
          <pc:docMk/>
          <pc:sldMk cId="715108833" sldId="2147483585"/>
        </pc:sldMkLst>
        <pc:spChg chg="mod">
          <ac:chgData name="Catriona Banks-Orosco" userId="S::catriona.orosco_yardi.com#ext#@greystar365.onmicrosoft.com::4a7e7eb2-766d-4215-8349-2b440d9e94e2" providerId="AD" clId="Web-{3F72EE20-E13B-D07F-1764-CDF8F7995548}" dt="2026-04-26T21:11:32.626" v="42" actId="20577"/>
          <ac:spMkLst>
            <pc:docMk/>
            <pc:sldMk cId="715108833" sldId="2147483585"/>
            <ac:spMk id="2" creationId="{83FDC5AE-BBE7-C14F-BE1D-38B590B4898C}"/>
          </ac:spMkLst>
        </pc:spChg>
      </pc:sldChg>
      <pc:sldChg chg="add">
        <pc:chgData name="Catriona Banks-Orosco" userId="S::catriona.orosco_yardi.com#ext#@greystar365.onmicrosoft.com::4a7e7eb2-766d-4215-8349-2b440d9e94e2" providerId="AD" clId="Web-{3F72EE20-E13B-D07F-1764-CDF8F7995548}" dt="2026-04-26T20:57:09.830" v="5"/>
        <pc:sldMkLst>
          <pc:docMk/>
          <pc:sldMk cId="40168171" sldId="2147483586"/>
        </pc:sldMkLst>
      </pc:sldChg>
    </pc:docChg>
  </pc:docChgLst>
  <pc:docChgLst>
    <pc:chgData name="Brandy Daniel" userId="S::brandy.daniel_livebh.com#ext#@greystar365.onmicrosoft.com::22800f39-9cb3-4ccd-8a63-72309de99a75" providerId="AD" clId="Web-{835A1B52-3D33-644A-B640-29E9529BAAAD}"/>
    <pc:docChg chg="modSld sldOrd">
      <pc:chgData name="Brandy Daniel" userId="S::brandy.daniel_livebh.com#ext#@greystar365.onmicrosoft.com::22800f39-9cb3-4ccd-8a63-72309de99a75" providerId="AD" clId="Web-{835A1B52-3D33-644A-B640-29E9529BAAAD}" dt="2026-04-01T19:48:16.747" v="131" actId="20577"/>
      <pc:docMkLst>
        <pc:docMk/>
      </pc:docMkLst>
      <pc:sldChg chg="addSp delSp modSp ord">
        <pc:chgData name="Brandy Daniel" userId="S::brandy.daniel_livebh.com#ext#@greystar365.onmicrosoft.com::22800f39-9cb3-4ccd-8a63-72309de99a75" providerId="AD" clId="Web-{835A1B52-3D33-644A-B640-29E9529BAAAD}" dt="2026-04-01T19:48:16.747" v="131" actId="20577"/>
        <pc:sldMkLst>
          <pc:docMk/>
          <pc:sldMk cId="630561561" sldId="271"/>
        </pc:sldMkLst>
        <pc:spChg chg="mod">
          <ac:chgData name="Brandy Daniel" userId="S::brandy.daniel_livebh.com#ext#@greystar365.onmicrosoft.com::22800f39-9cb3-4ccd-8a63-72309de99a75" providerId="AD" clId="Web-{835A1B52-3D33-644A-B640-29E9529BAAAD}" dt="2026-04-01T19:48:16.747" v="131" actId="20577"/>
          <ac:spMkLst>
            <pc:docMk/>
            <pc:sldMk cId="630561561" sldId="271"/>
            <ac:spMk id="3" creationId="{1DA61B29-3D7B-C42E-7F6E-2021390130E3}"/>
          </ac:spMkLst>
        </pc:spChg>
        <pc:spChg chg="add mod">
          <ac:chgData name="Brandy Daniel" userId="S::brandy.daniel_livebh.com#ext#@greystar365.onmicrosoft.com::22800f39-9cb3-4ccd-8a63-72309de99a75" providerId="AD" clId="Web-{835A1B52-3D33-644A-B640-29E9529BAAAD}" dt="2026-04-01T19:47:12.088" v="121" actId="14100"/>
          <ac:spMkLst>
            <pc:docMk/>
            <pc:sldMk cId="630561561" sldId="271"/>
            <ac:spMk id="5" creationId="{55DD95C7-42EC-42A7-4DFC-E71580ED3D48}"/>
          </ac:spMkLst>
        </pc:spChg>
      </pc:sldChg>
      <pc:sldChg chg="addSp delSp modSp">
        <pc:chgData name="Brandy Daniel" userId="S::brandy.daniel_livebh.com#ext#@greystar365.onmicrosoft.com::22800f39-9cb3-4ccd-8a63-72309de99a75" providerId="AD" clId="Web-{835A1B52-3D33-644A-B640-29E9529BAAAD}" dt="2026-04-01T19:47:21.932" v="123" actId="14100"/>
        <pc:sldMkLst>
          <pc:docMk/>
          <pc:sldMk cId="1829794160" sldId="2147483555"/>
        </pc:sldMkLst>
        <pc:spChg chg="mod">
          <ac:chgData name="Brandy Daniel" userId="S::brandy.daniel_livebh.com#ext#@greystar365.onmicrosoft.com::22800f39-9cb3-4ccd-8a63-72309de99a75" providerId="AD" clId="Web-{835A1B52-3D33-644A-B640-29E9529BAAAD}" dt="2026-04-01T19:47:21.932" v="123" actId="14100"/>
          <ac:spMkLst>
            <pc:docMk/>
            <pc:sldMk cId="1829794160" sldId="2147483555"/>
            <ac:spMk id="6" creationId="{781335EB-1873-1620-64E6-377FAFF15141}"/>
          </ac:spMkLst>
        </pc:spChg>
        <pc:picChg chg="add mod">
          <ac:chgData name="Brandy Daniel" userId="S::brandy.daniel_livebh.com#ext#@greystar365.onmicrosoft.com::22800f39-9cb3-4ccd-8a63-72309de99a75" providerId="AD" clId="Web-{835A1B52-3D33-644A-B640-29E9529BAAAD}" dt="2026-04-01T19:17:06.753" v="15" actId="14100"/>
          <ac:picMkLst>
            <pc:docMk/>
            <pc:sldMk cId="1829794160" sldId="2147483555"/>
            <ac:picMk id="7" creationId="{150721B8-3622-B774-373A-EBE584BCCCED}"/>
          </ac:picMkLst>
        </pc:picChg>
      </pc:sldChg>
      <pc:sldChg chg="modSp">
        <pc:chgData name="Brandy Daniel" userId="S::brandy.daniel_livebh.com#ext#@greystar365.onmicrosoft.com::22800f39-9cb3-4ccd-8a63-72309de99a75" providerId="AD" clId="Web-{835A1B52-3D33-644A-B640-29E9529BAAAD}" dt="2026-04-01T19:47:34.714" v="127" actId="14100"/>
        <pc:sldMkLst>
          <pc:docMk/>
          <pc:sldMk cId="293959806" sldId="2147483557"/>
        </pc:sldMkLst>
      </pc:sldChg>
      <pc:sldChg chg="addSp delSp modSp ord">
        <pc:chgData name="Brandy Daniel" userId="S::brandy.daniel_livebh.com#ext#@greystar365.onmicrosoft.com::22800f39-9cb3-4ccd-8a63-72309de99a75" providerId="AD" clId="Web-{835A1B52-3D33-644A-B640-29E9529BAAAD}" dt="2026-04-01T19:47:28.776" v="125" actId="14100"/>
        <pc:sldMkLst>
          <pc:docMk/>
          <pc:sldMk cId="4255700304" sldId="2147483558"/>
        </pc:sldMkLst>
        <pc:spChg chg="mod">
          <ac:chgData name="Brandy Daniel" userId="S::brandy.daniel_livebh.com#ext#@greystar365.onmicrosoft.com::22800f39-9cb3-4ccd-8a63-72309de99a75" providerId="AD" clId="Web-{835A1B52-3D33-644A-B640-29E9529BAAAD}" dt="2026-04-01T19:17:20.378" v="16" actId="1076"/>
          <ac:spMkLst>
            <pc:docMk/>
            <pc:sldMk cId="4255700304" sldId="2147483558"/>
            <ac:spMk id="3" creationId="{5FBA8239-8685-594C-9C8E-6EA6DDDF6AF3}"/>
          </ac:spMkLst>
        </pc:spChg>
        <pc:spChg chg="mod">
          <ac:chgData name="Brandy Daniel" userId="S::brandy.daniel_livebh.com#ext#@greystar365.onmicrosoft.com::22800f39-9cb3-4ccd-8a63-72309de99a75" providerId="AD" clId="Web-{835A1B52-3D33-644A-B640-29E9529BAAAD}" dt="2026-04-01T19:47:28.776" v="125" actId="14100"/>
          <ac:spMkLst>
            <pc:docMk/>
            <pc:sldMk cId="4255700304" sldId="2147483558"/>
            <ac:spMk id="8" creationId="{FEBB11D6-E0E8-CE7E-AC19-FC8EA59AD00B}"/>
          </ac:spMkLst>
        </pc:spChg>
        <pc:picChg chg="add mod">
          <ac:chgData name="Brandy Daniel" userId="S::brandy.daniel_livebh.com#ext#@greystar365.onmicrosoft.com::22800f39-9cb3-4ccd-8a63-72309de99a75" providerId="AD" clId="Web-{835A1B52-3D33-644A-B640-29E9529BAAAD}" dt="2026-04-01T19:15:08.253" v="11" actId="1076"/>
          <ac:picMkLst>
            <pc:docMk/>
            <pc:sldMk cId="4255700304" sldId="2147483558"/>
            <ac:picMk id="2" creationId="{65D7BE4E-6F10-041A-3D2B-33E46A8D8A44}"/>
          </ac:picMkLst>
        </pc:picChg>
      </pc:sldChg>
    </pc:docChg>
  </pc:docChgLst>
  <pc:docChgLst>
    <pc:chgData name="Brent Steiner" userId="S::brent_engrain.com#ext#@greystar365.onmicrosoft.com::5cbfeb82-1643-4997-b0fc-98ca25c0bf68" providerId="AD" clId="Web-{9CF2580D-25CA-6830-B28D-D59BC7B406C7}"/>
    <pc:docChg chg="addSld delSld">
      <pc:chgData name="Brent Steiner" userId="S::brent_engrain.com#ext#@greystar365.onmicrosoft.com::5cbfeb82-1643-4997-b0fc-98ca25c0bf68" providerId="AD" clId="Web-{9CF2580D-25CA-6830-B28D-D59BC7B406C7}" dt="2026-04-08T23:10:45.170" v="2"/>
      <pc:docMkLst>
        <pc:docMk/>
      </pc:docMkLst>
    </pc:docChg>
  </pc:docChgLst>
  <pc:docChgLst>
    <pc:chgData name="Greg Benson" userId="082494c9-4e84-4046-98c5-efc4c21b44af" providerId="ADAL" clId="{CD1E9931-080E-4EDD-8498-CF84D7A1CB5F}"/>
    <pc:docChg chg="undo custSel addSld delSld modSld sldOrd modNotesMaster">
      <pc:chgData name="Greg Benson" userId="082494c9-4e84-4046-98c5-efc4c21b44af" providerId="ADAL" clId="{CD1E9931-080E-4EDD-8498-CF84D7A1CB5F}" dt="2026-04-29T14:46:28.355" v="14859" actId="6549"/>
      <pc:docMkLst>
        <pc:docMk/>
      </pc:docMkLst>
      <pc:sldChg chg="modSp mod modNotesTx">
        <pc:chgData name="Greg Benson" userId="082494c9-4e84-4046-98c5-efc4c21b44af" providerId="ADAL" clId="{CD1E9931-080E-4EDD-8498-CF84D7A1CB5F}" dt="2026-04-13T20:16:48.221" v="5473" actId="14100"/>
        <pc:sldMkLst>
          <pc:docMk/>
          <pc:sldMk cId="520169042" sldId="256"/>
        </pc:sldMkLst>
        <pc:spChg chg="mod">
          <ac:chgData name="Greg Benson" userId="082494c9-4e84-4046-98c5-efc4c21b44af" providerId="ADAL" clId="{CD1E9931-080E-4EDD-8498-CF84D7A1CB5F}" dt="2026-04-13T20:16:48.221" v="5473" actId="14100"/>
          <ac:spMkLst>
            <pc:docMk/>
            <pc:sldMk cId="520169042" sldId="256"/>
            <ac:spMk id="2" creationId="{00000000-0000-0000-0000-000000000000}"/>
          </ac:spMkLst>
        </pc:spChg>
        <pc:spChg chg="mod">
          <ac:chgData name="Greg Benson" userId="082494c9-4e84-4046-98c5-efc4c21b44af" providerId="ADAL" clId="{CD1E9931-080E-4EDD-8498-CF84D7A1CB5F}" dt="2026-04-13T20:16:40.648" v="5471" actId="14100"/>
          <ac:spMkLst>
            <pc:docMk/>
            <pc:sldMk cId="520169042" sldId="256"/>
            <ac:spMk id="3" creationId="{00000000-0000-0000-0000-000000000000}"/>
          </ac:spMkLst>
        </pc:spChg>
      </pc:sldChg>
      <pc:sldChg chg="addSp delSp modSp mod modNotesTx">
        <pc:chgData name="Greg Benson" userId="082494c9-4e84-4046-98c5-efc4c21b44af" providerId="ADAL" clId="{CD1E9931-080E-4EDD-8498-CF84D7A1CB5F}" dt="2026-04-28T18:08:19.587" v="14027" actId="20577"/>
        <pc:sldMkLst>
          <pc:docMk/>
          <pc:sldMk cId="2929132470" sldId="259"/>
        </pc:sldMkLst>
        <pc:spChg chg="add mod">
          <ac:chgData name="Greg Benson" userId="082494c9-4e84-4046-98c5-efc4c21b44af" providerId="ADAL" clId="{CD1E9931-080E-4EDD-8498-CF84D7A1CB5F}" dt="2026-04-13T20:17:21.017" v="5476" actId="208"/>
          <ac:spMkLst>
            <pc:docMk/>
            <pc:sldMk cId="2929132470" sldId="259"/>
            <ac:spMk id="2" creationId="{7C5FDEDF-BCEB-812B-D002-B3B50E2E4630}"/>
          </ac:spMkLst>
        </pc:spChg>
        <pc:picChg chg="add mod">
          <ac:chgData name="Greg Benson" userId="082494c9-4e84-4046-98c5-efc4c21b44af" providerId="ADAL" clId="{CD1E9931-080E-4EDD-8498-CF84D7A1CB5F}" dt="2026-04-13T20:17:30.418" v="5477" actId="1076"/>
          <ac:picMkLst>
            <pc:docMk/>
            <pc:sldMk cId="2929132470" sldId="259"/>
            <ac:picMk id="1026" creationId="{0D0E2063-613B-9641-A41D-4FCC6D271F7F}"/>
          </ac:picMkLst>
        </pc:picChg>
        <pc:picChg chg="mod">
          <ac:chgData name="Greg Benson" userId="082494c9-4e84-4046-98c5-efc4c21b44af" providerId="ADAL" clId="{CD1E9931-080E-4EDD-8498-CF84D7A1CB5F}" dt="2026-04-13T20:17:30.418" v="5477" actId="1076"/>
          <ac:picMkLst>
            <pc:docMk/>
            <pc:sldMk cId="2929132470" sldId="259"/>
            <ac:picMk id="4108" creationId="{A7363F6F-E36E-EC76-80C4-B0028CB19491}"/>
          </ac:picMkLst>
        </pc:picChg>
      </pc:sldChg>
      <pc:sldChg chg="modSp mod ord modShow modNotesTx">
        <pc:chgData name="Greg Benson" userId="082494c9-4e84-4046-98c5-efc4c21b44af" providerId="ADAL" clId="{CD1E9931-080E-4EDD-8498-CF84D7A1CB5F}" dt="2026-04-28T21:30:05.035" v="14466"/>
        <pc:sldMkLst>
          <pc:docMk/>
          <pc:sldMk cId="1605833808" sldId="262"/>
        </pc:sldMkLst>
        <pc:picChg chg="mod">
          <ac:chgData name="Greg Benson" userId="082494c9-4e84-4046-98c5-efc4c21b44af" providerId="ADAL" clId="{CD1E9931-080E-4EDD-8498-CF84D7A1CB5F}" dt="2026-04-14T20:44:42.050" v="6451" actId="408"/>
          <ac:picMkLst>
            <pc:docMk/>
            <pc:sldMk cId="1605833808" sldId="262"/>
            <ac:picMk id="5122" creationId="{F95E1B7E-D6C2-10A6-393C-3CEE7A492508}"/>
          </ac:picMkLst>
        </pc:picChg>
        <pc:picChg chg="mod">
          <ac:chgData name="Greg Benson" userId="082494c9-4e84-4046-98c5-efc4c21b44af" providerId="ADAL" clId="{CD1E9931-080E-4EDD-8498-CF84D7A1CB5F}" dt="2026-04-14T20:44:42.050" v="6451" actId="408"/>
          <ac:picMkLst>
            <pc:docMk/>
            <pc:sldMk cId="1605833808" sldId="262"/>
            <ac:picMk id="5124" creationId="{CDB70B9B-0E07-54B7-8D6E-276D32EEE649}"/>
          </ac:picMkLst>
        </pc:picChg>
        <pc:cxnChg chg="mod">
          <ac:chgData name="Greg Benson" userId="082494c9-4e84-4046-98c5-efc4c21b44af" providerId="ADAL" clId="{CD1E9931-080E-4EDD-8498-CF84D7A1CB5F}" dt="2026-04-14T20:44:42.050" v="6451" actId="408"/>
          <ac:cxnSpMkLst>
            <pc:docMk/>
            <pc:sldMk cId="1605833808" sldId="262"/>
            <ac:cxnSpMk id="6" creationId="{C5FE4634-C754-8A73-CFA7-029A33CE9439}"/>
          </ac:cxnSpMkLst>
        </pc:cxnChg>
      </pc:sldChg>
      <pc:sldChg chg="addSp delSp modSp mod ord modNotesTx">
        <pc:chgData name="Greg Benson" userId="082494c9-4e84-4046-98c5-efc4c21b44af" providerId="ADAL" clId="{CD1E9931-080E-4EDD-8498-CF84D7A1CB5F}" dt="2026-04-28T18:24:08.362" v="14188" actId="1037"/>
        <pc:sldMkLst>
          <pc:docMk/>
          <pc:sldMk cId="2955355283" sldId="263"/>
        </pc:sldMkLst>
        <pc:spChg chg="mod ord">
          <ac:chgData name="Greg Benson" userId="082494c9-4e84-4046-98c5-efc4c21b44af" providerId="ADAL" clId="{CD1E9931-080E-4EDD-8498-CF84D7A1CB5F}" dt="2026-04-28T18:20:05.774" v="14144" actId="27636"/>
          <ac:spMkLst>
            <pc:docMk/>
            <pc:sldMk cId="2955355283" sldId="263"/>
            <ac:spMk id="2" creationId="{D6BEF934-749C-892E-45F3-8F097573B6EC}"/>
          </ac:spMkLst>
        </pc:spChg>
        <pc:spChg chg="add mod">
          <ac:chgData name="Greg Benson" userId="082494c9-4e84-4046-98c5-efc4c21b44af" providerId="ADAL" clId="{CD1E9931-080E-4EDD-8498-CF84D7A1CB5F}" dt="2026-04-01T18:35:34.059" v="2852" actId="208"/>
          <ac:spMkLst>
            <pc:docMk/>
            <pc:sldMk cId="2955355283" sldId="263"/>
            <ac:spMk id="3" creationId="{CCFC3836-C051-03E3-C694-8BA0C7F23AE5}"/>
          </ac:spMkLst>
        </pc:spChg>
        <pc:spChg chg="add mod">
          <ac:chgData name="Greg Benson" userId="082494c9-4e84-4046-98c5-efc4c21b44af" providerId="ADAL" clId="{CD1E9931-080E-4EDD-8498-CF84D7A1CB5F}" dt="2026-04-28T18:23:05.681" v="14169" actId="2711"/>
          <ac:spMkLst>
            <pc:docMk/>
            <pc:sldMk cId="2955355283" sldId="263"/>
            <ac:spMk id="6" creationId="{D7AB5286-BDF6-E098-5E79-BFBF94C6B8D9}"/>
          </ac:spMkLst>
        </pc:spChg>
        <pc:spChg chg="add mod">
          <ac:chgData name="Greg Benson" userId="082494c9-4e84-4046-98c5-efc4c21b44af" providerId="ADAL" clId="{CD1E9931-080E-4EDD-8498-CF84D7A1CB5F}" dt="2026-04-28T18:23:05.681" v="14169" actId="2711"/>
          <ac:spMkLst>
            <pc:docMk/>
            <pc:sldMk cId="2955355283" sldId="263"/>
            <ac:spMk id="7" creationId="{3C2AF92B-67C0-0F10-02F4-117A40045A92}"/>
          </ac:spMkLst>
        </pc:spChg>
        <pc:spChg chg="add mod">
          <ac:chgData name="Greg Benson" userId="082494c9-4e84-4046-98c5-efc4c21b44af" providerId="ADAL" clId="{CD1E9931-080E-4EDD-8498-CF84D7A1CB5F}" dt="2026-04-28T18:23:05.681" v="14169" actId="2711"/>
          <ac:spMkLst>
            <pc:docMk/>
            <pc:sldMk cId="2955355283" sldId="263"/>
            <ac:spMk id="8" creationId="{44D35DDB-60A9-82DE-BAC0-65DC200EF3D2}"/>
          </ac:spMkLst>
        </pc:spChg>
        <pc:spChg chg="add mod">
          <ac:chgData name="Greg Benson" userId="082494c9-4e84-4046-98c5-efc4c21b44af" providerId="ADAL" clId="{CD1E9931-080E-4EDD-8498-CF84D7A1CB5F}" dt="2026-04-28T18:23:38.043" v="14172" actId="14100"/>
          <ac:spMkLst>
            <pc:docMk/>
            <pc:sldMk cId="2955355283" sldId="263"/>
            <ac:spMk id="11" creationId="{66247C30-833C-4E6A-4A63-81DE3B9E3FEA}"/>
          </ac:spMkLst>
        </pc:spChg>
        <pc:spChg chg="add mod">
          <ac:chgData name="Greg Benson" userId="082494c9-4e84-4046-98c5-efc4c21b44af" providerId="ADAL" clId="{CD1E9931-080E-4EDD-8498-CF84D7A1CB5F}" dt="2026-04-28T18:23:05.681" v="14169" actId="2711"/>
          <ac:spMkLst>
            <pc:docMk/>
            <pc:sldMk cId="2955355283" sldId="263"/>
            <ac:spMk id="12" creationId="{03A154F5-5231-B845-2336-184E4DAE0826}"/>
          </ac:spMkLst>
        </pc:spChg>
        <pc:spChg chg="mod">
          <ac:chgData name="Greg Benson" userId="082494c9-4e84-4046-98c5-efc4c21b44af" providerId="ADAL" clId="{CD1E9931-080E-4EDD-8498-CF84D7A1CB5F}" dt="2026-04-28T18:10:01.178" v="14033"/>
          <ac:spMkLst>
            <pc:docMk/>
            <pc:sldMk cId="2955355283" sldId="263"/>
            <ac:spMk id="14" creationId="{D2D584A1-91EA-0817-1378-E581C52D2F87}"/>
          </ac:spMkLst>
        </pc:spChg>
        <pc:spChg chg="mod">
          <ac:chgData name="Greg Benson" userId="082494c9-4e84-4046-98c5-efc4c21b44af" providerId="ADAL" clId="{CD1E9931-080E-4EDD-8498-CF84D7A1CB5F}" dt="2026-04-28T18:10:01.178" v="14033"/>
          <ac:spMkLst>
            <pc:docMk/>
            <pc:sldMk cId="2955355283" sldId="263"/>
            <ac:spMk id="15" creationId="{384C9017-F3BD-D476-5645-AF9C37D56493}"/>
          </ac:spMkLst>
        </pc:spChg>
        <pc:spChg chg="mod">
          <ac:chgData name="Greg Benson" userId="082494c9-4e84-4046-98c5-efc4c21b44af" providerId="ADAL" clId="{CD1E9931-080E-4EDD-8498-CF84D7A1CB5F}" dt="2026-04-28T18:10:01.178" v="14033"/>
          <ac:spMkLst>
            <pc:docMk/>
            <pc:sldMk cId="2955355283" sldId="263"/>
            <ac:spMk id="16" creationId="{26A99851-DE09-B2F4-C62B-CB511C110FAC}"/>
          </ac:spMkLst>
        </pc:spChg>
        <pc:spChg chg="mod">
          <ac:chgData name="Greg Benson" userId="082494c9-4e84-4046-98c5-efc4c21b44af" providerId="ADAL" clId="{CD1E9931-080E-4EDD-8498-CF84D7A1CB5F}" dt="2026-04-28T18:10:01.178" v="14033"/>
          <ac:spMkLst>
            <pc:docMk/>
            <pc:sldMk cId="2955355283" sldId="263"/>
            <ac:spMk id="17" creationId="{DE133C3A-0E1A-B338-5D87-CE1645DE91D3}"/>
          </ac:spMkLst>
        </pc:spChg>
        <pc:spChg chg="add del mod">
          <ac:chgData name="Greg Benson" userId="082494c9-4e84-4046-98c5-efc4c21b44af" providerId="ADAL" clId="{CD1E9931-080E-4EDD-8498-CF84D7A1CB5F}" dt="2026-04-28T18:10:21.019" v="14038" actId="478"/>
          <ac:spMkLst>
            <pc:docMk/>
            <pc:sldMk cId="2955355283" sldId="263"/>
            <ac:spMk id="18" creationId="{154E7288-7CA3-BB7B-1C77-9D184E2CFD8B}"/>
          </ac:spMkLst>
        </pc:spChg>
        <pc:spChg chg="mod">
          <ac:chgData name="Greg Benson" userId="082494c9-4e84-4046-98c5-efc4c21b44af" providerId="ADAL" clId="{CD1E9931-080E-4EDD-8498-CF84D7A1CB5F}" dt="2026-04-28T18:10:01.178" v="14033"/>
          <ac:spMkLst>
            <pc:docMk/>
            <pc:sldMk cId="2955355283" sldId="263"/>
            <ac:spMk id="20" creationId="{50396005-1513-7971-7F7A-F2BAF09E6E1D}"/>
          </ac:spMkLst>
        </pc:spChg>
        <pc:spChg chg="mod">
          <ac:chgData name="Greg Benson" userId="082494c9-4e84-4046-98c5-efc4c21b44af" providerId="ADAL" clId="{CD1E9931-080E-4EDD-8498-CF84D7A1CB5F}" dt="2026-04-28T18:10:01.178" v="14033"/>
          <ac:spMkLst>
            <pc:docMk/>
            <pc:sldMk cId="2955355283" sldId="263"/>
            <ac:spMk id="21" creationId="{98F0A9BA-B754-AB6F-67A4-4BF996B88FB3}"/>
          </ac:spMkLst>
        </pc:spChg>
        <pc:spChg chg="add del mod">
          <ac:chgData name="Greg Benson" userId="082494c9-4e84-4046-98c5-efc4c21b44af" providerId="ADAL" clId="{CD1E9931-080E-4EDD-8498-CF84D7A1CB5F}" dt="2026-04-28T18:10:19.689" v="14037" actId="478"/>
          <ac:spMkLst>
            <pc:docMk/>
            <pc:sldMk cId="2955355283" sldId="263"/>
            <ac:spMk id="22" creationId="{59A38165-0130-CD44-715E-CF362F262338}"/>
          </ac:spMkLst>
        </pc:spChg>
        <pc:spChg chg="add mod ord">
          <ac:chgData name="Greg Benson" userId="082494c9-4e84-4046-98c5-efc4c21b44af" providerId="ADAL" clId="{CD1E9931-080E-4EDD-8498-CF84D7A1CB5F}" dt="2026-04-28T18:23:58.505" v="14175" actId="14100"/>
          <ac:spMkLst>
            <pc:docMk/>
            <pc:sldMk cId="2955355283" sldId="263"/>
            <ac:spMk id="23" creationId="{9A62413A-C323-C4DB-DBB3-EAFB6FA42485}"/>
          </ac:spMkLst>
        </pc:spChg>
        <pc:grpChg chg="add mod">
          <ac:chgData name="Greg Benson" userId="082494c9-4e84-4046-98c5-efc4c21b44af" providerId="ADAL" clId="{CD1E9931-080E-4EDD-8498-CF84D7A1CB5F}" dt="2026-04-28T18:24:08.362" v="14188" actId="1037"/>
          <ac:grpSpMkLst>
            <pc:docMk/>
            <pc:sldMk cId="2955355283" sldId="263"/>
            <ac:grpSpMk id="9" creationId="{CA4B4D4B-EE70-2B9E-47DB-914FB746D37D}"/>
          </ac:grpSpMkLst>
        </pc:grpChg>
        <pc:grpChg chg="add mod">
          <ac:chgData name="Greg Benson" userId="082494c9-4e84-4046-98c5-efc4c21b44af" providerId="ADAL" clId="{CD1E9931-080E-4EDD-8498-CF84D7A1CB5F}" dt="2026-04-28T18:10:23.449" v="14039" actId="1076"/>
          <ac:grpSpMkLst>
            <pc:docMk/>
            <pc:sldMk cId="2955355283" sldId="263"/>
            <ac:grpSpMk id="10" creationId="{46CFF6FD-B885-A111-07E1-7066D3573159}"/>
          </ac:grpSpMkLst>
        </pc:grpChg>
        <pc:grpChg chg="add del mod">
          <ac:chgData name="Greg Benson" userId="082494c9-4e84-4046-98c5-efc4c21b44af" providerId="ADAL" clId="{CD1E9931-080E-4EDD-8498-CF84D7A1CB5F}" dt="2026-04-28T18:10:21.019" v="14038" actId="478"/>
          <ac:grpSpMkLst>
            <pc:docMk/>
            <pc:sldMk cId="2955355283" sldId="263"/>
            <ac:grpSpMk id="13" creationId="{61C0297A-2A10-A708-455A-5C7C5A8ED49F}"/>
          </ac:grpSpMkLst>
        </pc:grpChg>
        <pc:grpChg chg="mod">
          <ac:chgData name="Greg Benson" userId="082494c9-4e84-4046-98c5-efc4c21b44af" providerId="ADAL" clId="{CD1E9931-080E-4EDD-8498-CF84D7A1CB5F}" dt="2026-04-28T18:10:21.019" v="14038" actId="478"/>
          <ac:grpSpMkLst>
            <pc:docMk/>
            <pc:sldMk cId="2955355283" sldId="263"/>
            <ac:grpSpMk id="19" creationId="{F909A659-EC12-474F-E01F-9B2B5E6412A0}"/>
          </ac:grpSpMkLst>
        </pc:grpChg>
        <pc:grpChg chg="add mod">
          <ac:chgData name="Greg Benson" userId="082494c9-4e84-4046-98c5-efc4c21b44af" providerId="ADAL" clId="{CD1E9931-080E-4EDD-8498-CF84D7A1CB5F}" dt="2026-04-28T18:24:08.362" v="14188" actId="1037"/>
          <ac:grpSpMkLst>
            <pc:docMk/>
            <pc:sldMk cId="2955355283" sldId="263"/>
            <ac:grpSpMk id="24" creationId="{ED564C13-8614-C5B0-DA39-EBF1BD9D9EEC}"/>
          </ac:grpSpMkLst>
        </pc:grpChg>
        <pc:picChg chg="add mod modCrop">
          <ac:chgData name="Greg Benson" userId="082494c9-4e84-4046-98c5-efc4c21b44af" providerId="ADAL" clId="{CD1E9931-080E-4EDD-8498-CF84D7A1CB5F}" dt="2026-04-28T18:09:20.679" v="14032" actId="1076"/>
          <ac:picMkLst>
            <pc:docMk/>
            <pc:sldMk cId="2955355283" sldId="263"/>
            <ac:picMk id="5" creationId="{FD89C61F-9035-1BC3-82A7-642773B05C96}"/>
          </ac:picMkLst>
        </pc:picChg>
      </pc:sldChg>
      <pc:sldChg chg="addSp delSp modSp mod modNotesTx">
        <pc:chgData name="Greg Benson" userId="082494c9-4e84-4046-98c5-efc4c21b44af" providerId="ADAL" clId="{CD1E9931-080E-4EDD-8498-CF84D7A1CB5F}" dt="2026-04-28T18:24:45.457" v="14192" actId="14100"/>
        <pc:sldMkLst>
          <pc:docMk/>
          <pc:sldMk cId="114015233" sldId="264"/>
        </pc:sldMkLst>
        <pc:spChg chg="mod">
          <ac:chgData name="Greg Benson" userId="082494c9-4e84-4046-98c5-efc4c21b44af" providerId="ADAL" clId="{CD1E9931-080E-4EDD-8498-CF84D7A1CB5F}" dt="2026-04-28T18:24:36.461" v="14191" actId="14100"/>
          <ac:spMkLst>
            <pc:docMk/>
            <pc:sldMk cId="114015233" sldId="264"/>
            <ac:spMk id="8" creationId="{BBBE9445-FC28-A2DC-03E0-6681C83B3327}"/>
          </ac:spMkLst>
        </pc:spChg>
        <pc:spChg chg="mod">
          <ac:chgData name="Greg Benson" userId="082494c9-4e84-4046-98c5-efc4c21b44af" providerId="ADAL" clId="{CD1E9931-080E-4EDD-8498-CF84D7A1CB5F}" dt="2026-04-28T18:24:27.173" v="14190" actId="2711"/>
          <ac:spMkLst>
            <pc:docMk/>
            <pc:sldMk cId="114015233" sldId="264"/>
            <ac:spMk id="9" creationId="{744B8072-7E98-C772-0E29-08F5AAA9EF5A}"/>
          </ac:spMkLst>
        </pc:spChg>
        <pc:spChg chg="mod ord">
          <ac:chgData name="Greg Benson" userId="082494c9-4e84-4046-98c5-efc4c21b44af" providerId="ADAL" clId="{CD1E9931-080E-4EDD-8498-CF84D7A1CB5F}" dt="2026-04-28T18:24:27.173" v="14190" actId="2711"/>
          <ac:spMkLst>
            <pc:docMk/>
            <pc:sldMk cId="114015233" sldId="264"/>
            <ac:spMk id="10" creationId="{7102A6DB-BB30-4B0C-0D15-565C7D81D609}"/>
          </ac:spMkLst>
        </pc:spChg>
        <pc:spChg chg="add mod ord">
          <ac:chgData name="Greg Benson" userId="082494c9-4e84-4046-98c5-efc4c21b44af" providerId="ADAL" clId="{CD1E9931-080E-4EDD-8498-CF84D7A1CB5F}" dt="2026-04-06T18:37:51.978" v="4885" actId="167"/>
          <ac:spMkLst>
            <pc:docMk/>
            <pc:sldMk cId="114015233" sldId="264"/>
            <ac:spMk id="12" creationId="{7E9417BD-645D-E0C7-4F21-2CA44100C306}"/>
          </ac:spMkLst>
        </pc:spChg>
        <pc:spChg chg="add mod">
          <ac:chgData name="Greg Benson" userId="082494c9-4e84-4046-98c5-efc4c21b44af" providerId="ADAL" clId="{CD1E9931-080E-4EDD-8498-CF84D7A1CB5F}" dt="2026-04-28T18:24:45.457" v="14192" actId="14100"/>
          <ac:spMkLst>
            <pc:docMk/>
            <pc:sldMk cId="114015233" sldId="264"/>
            <ac:spMk id="13" creationId="{56344C35-99E8-FC89-54C7-75D48B4A3E49}"/>
          </ac:spMkLst>
        </pc:spChg>
      </pc:sldChg>
      <pc:sldChg chg="mod ord modShow">
        <pc:chgData name="Greg Benson" userId="082494c9-4e84-4046-98c5-efc4c21b44af" providerId="ADAL" clId="{CD1E9931-080E-4EDD-8498-CF84D7A1CB5F}" dt="2026-04-28T21:23:56.473" v="14462"/>
        <pc:sldMkLst>
          <pc:docMk/>
          <pc:sldMk cId="3980788024" sldId="267"/>
        </pc:sldMkLst>
      </pc:sldChg>
      <pc:sldChg chg="del mod ord modShow">
        <pc:chgData name="Greg Benson" userId="082494c9-4e84-4046-98c5-efc4c21b44af" providerId="ADAL" clId="{CD1E9931-080E-4EDD-8498-CF84D7A1CB5F}" dt="2026-04-28T13:59:25.187" v="14018" actId="47"/>
        <pc:sldMkLst>
          <pc:docMk/>
          <pc:sldMk cId="257442979" sldId="270"/>
        </pc:sldMkLst>
      </pc:sldChg>
      <pc:sldChg chg="modSp mod ord modShow">
        <pc:chgData name="Greg Benson" userId="082494c9-4e84-4046-98c5-efc4c21b44af" providerId="ADAL" clId="{CD1E9931-080E-4EDD-8498-CF84D7A1CB5F}" dt="2026-04-28T21:24:10.862" v="14464"/>
        <pc:sldMkLst>
          <pc:docMk/>
          <pc:sldMk cId="630561561" sldId="271"/>
        </pc:sldMkLst>
        <pc:spChg chg="mod">
          <ac:chgData name="Greg Benson" userId="082494c9-4e84-4046-98c5-efc4c21b44af" providerId="ADAL" clId="{CD1E9931-080E-4EDD-8498-CF84D7A1CB5F}" dt="2026-04-27T14:50:00.201" v="14009" actId="14100"/>
          <ac:spMkLst>
            <pc:docMk/>
            <pc:sldMk cId="630561561" sldId="271"/>
            <ac:spMk id="3" creationId="{1DA61B29-3D7B-C42E-7F6E-2021390130E3}"/>
          </ac:spMkLst>
        </pc:spChg>
      </pc:sldChg>
      <pc:sldChg chg="modSp add del mod">
        <pc:chgData name="Greg Benson" userId="082494c9-4e84-4046-98c5-efc4c21b44af" providerId="ADAL" clId="{CD1E9931-080E-4EDD-8498-CF84D7A1CB5F}" dt="2026-04-28T18:45:04.113" v="14372" actId="20577"/>
        <pc:sldMkLst>
          <pc:docMk/>
          <pc:sldMk cId="2962300855" sldId="273"/>
        </pc:sldMkLst>
        <pc:spChg chg="mod">
          <ac:chgData name="Greg Benson" userId="082494c9-4e84-4046-98c5-efc4c21b44af" providerId="ADAL" clId="{CD1E9931-080E-4EDD-8498-CF84D7A1CB5F}" dt="2026-04-28T18:44:56.644" v="14362" actId="554"/>
          <ac:spMkLst>
            <pc:docMk/>
            <pc:sldMk cId="2962300855" sldId="273"/>
            <ac:spMk id="9" creationId="{4500512A-FE80-DFED-62D4-DC04DA6BB8C7}"/>
          </ac:spMkLst>
        </pc:spChg>
        <pc:spChg chg="mod">
          <ac:chgData name="Greg Benson" userId="082494c9-4e84-4046-98c5-efc4c21b44af" providerId="ADAL" clId="{CD1E9931-080E-4EDD-8498-CF84D7A1CB5F}" dt="2026-04-28T18:44:56.644" v="14362" actId="554"/>
          <ac:spMkLst>
            <pc:docMk/>
            <pc:sldMk cId="2962300855" sldId="273"/>
            <ac:spMk id="10" creationId="{AC1F5E55-8F55-C144-35BD-E66BF5EDF97A}"/>
          </ac:spMkLst>
        </pc:spChg>
        <pc:spChg chg="mod">
          <ac:chgData name="Greg Benson" userId="082494c9-4e84-4046-98c5-efc4c21b44af" providerId="ADAL" clId="{CD1E9931-080E-4EDD-8498-CF84D7A1CB5F}" dt="2026-04-28T18:44:56.644" v="14362" actId="554"/>
          <ac:spMkLst>
            <pc:docMk/>
            <pc:sldMk cId="2962300855" sldId="273"/>
            <ac:spMk id="11" creationId="{2990DF69-86E0-F9D4-0641-1B6EE412CDA1}"/>
          </ac:spMkLst>
        </pc:spChg>
        <pc:spChg chg="mod">
          <ac:chgData name="Greg Benson" userId="082494c9-4e84-4046-98c5-efc4c21b44af" providerId="ADAL" clId="{CD1E9931-080E-4EDD-8498-CF84D7A1CB5F}" dt="2026-04-28T18:45:04.113" v="14372" actId="20577"/>
          <ac:spMkLst>
            <pc:docMk/>
            <pc:sldMk cId="2962300855" sldId="273"/>
            <ac:spMk id="12" creationId="{593BB45C-7BA1-047D-1B7E-97D4FD76C1CD}"/>
          </ac:spMkLst>
        </pc:spChg>
        <pc:spChg chg="mod">
          <ac:chgData name="Greg Benson" userId="082494c9-4e84-4046-98c5-efc4c21b44af" providerId="ADAL" clId="{CD1E9931-080E-4EDD-8498-CF84D7A1CB5F}" dt="2026-04-28T18:44:56.644" v="14362" actId="554"/>
          <ac:spMkLst>
            <pc:docMk/>
            <pc:sldMk cId="2962300855" sldId="273"/>
            <ac:spMk id="13" creationId="{CBB28AC0-17CE-25ED-E409-65B03F6FE97F}"/>
          </ac:spMkLst>
        </pc:spChg>
      </pc:sldChg>
      <pc:sldChg chg="mod ord modShow">
        <pc:chgData name="Greg Benson" userId="082494c9-4e84-4046-98c5-efc4c21b44af" providerId="ADAL" clId="{CD1E9931-080E-4EDD-8498-CF84D7A1CB5F}" dt="2026-04-28T21:23:56.473" v="14462"/>
        <pc:sldMkLst>
          <pc:docMk/>
          <pc:sldMk cId="3119935254" sldId="2096904730"/>
        </pc:sldMkLst>
      </pc:sldChg>
      <pc:sldChg chg="mod ord modShow">
        <pc:chgData name="Greg Benson" userId="082494c9-4e84-4046-98c5-efc4c21b44af" providerId="ADAL" clId="{CD1E9931-080E-4EDD-8498-CF84D7A1CB5F}" dt="2026-04-28T21:23:56.473" v="14462"/>
        <pc:sldMkLst>
          <pc:docMk/>
          <pc:sldMk cId="2885566628" sldId="2096904732"/>
        </pc:sldMkLst>
      </pc:sldChg>
      <pc:sldChg chg="mod ord modShow">
        <pc:chgData name="Greg Benson" userId="082494c9-4e84-4046-98c5-efc4c21b44af" providerId="ADAL" clId="{CD1E9931-080E-4EDD-8498-CF84D7A1CB5F}" dt="2026-04-28T21:23:56.473" v="14462"/>
        <pc:sldMkLst>
          <pc:docMk/>
          <pc:sldMk cId="320258478" sldId="2096904736"/>
        </pc:sldMkLst>
      </pc:sldChg>
      <pc:sldChg chg="mod ord modShow">
        <pc:chgData name="Greg Benson" userId="082494c9-4e84-4046-98c5-efc4c21b44af" providerId="ADAL" clId="{CD1E9931-080E-4EDD-8498-CF84D7A1CB5F}" dt="2026-04-28T21:23:56.473" v="14462"/>
        <pc:sldMkLst>
          <pc:docMk/>
          <pc:sldMk cId="1755618281" sldId="2096904737"/>
        </pc:sldMkLst>
      </pc:sldChg>
      <pc:sldChg chg="mod ord modShow">
        <pc:chgData name="Greg Benson" userId="082494c9-4e84-4046-98c5-efc4c21b44af" providerId="ADAL" clId="{CD1E9931-080E-4EDD-8498-CF84D7A1CB5F}" dt="2026-04-28T21:23:56.473" v="14462"/>
        <pc:sldMkLst>
          <pc:docMk/>
          <pc:sldMk cId="852694693" sldId="2096904738"/>
        </pc:sldMkLst>
      </pc:sldChg>
      <pc:sldChg chg="mod ord modShow">
        <pc:chgData name="Greg Benson" userId="082494c9-4e84-4046-98c5-efc4c21b44af" providerId="ADAL" clId="{CD1E9931-080E-4EDD-8498-CF84D7A1CB5F}" dt="2026-04-28T21:23:56.473" v="14462"/>
        <pc:sldMkLst>
          <pc:docMk/>
          <pc:sldMk cId="924331595" sldId="2096904739"/>
        </pc:sldMkLst>
      </pc:sldChg>
      <pc:sldChg chg="add">
        <pc:chgData name="Greg Benson" userId="082494c9-4e84-4046-98c5-efc4c21b44af" providerId="ADAL" clId="{CD1E9931-080E-4EDD-8498-CF84D7A1CB5F}" dt="2026-04-28T18:36:06.023" v="14275"/>
        <pc:sldMkLst>
          <pc:docMk/>
          <pc:sldMk cId="2078887500" sldId="2096904741"/>
        </pc:sldMkLst>
      </pc:sldChg>
      <pc:sldChg chg="mod ord modShow">
        <pc:chgData name="Greg Benson" userId="082494c9-4e84-4046-98c5-efc4c21b44af" providerId="ADAL" clId="{CD1E9931-080E-4EDD-8498-CF84D7A1CB5F}" dt="2026-04-28T21:23:56.473" v="14462"/>
        <pc:sldMkLst>
          <pc:docMk/>
          <pc:sldMk cId="3227166750" sldId="2096904742"/>
        </pc:sldMkLst>
      </pc:sldChg>
      <pc:sldChg chg="mod ord modShow">
        <pc:chgData name="Greg Benson" userId="082494c9-4e84-4046-98c5-efc4c21b44af" providerId="ADAL" clId="{CD1E9931-080E-4EDD-8498-CF84D7A1CB5F}" dt="2026-04-28T21:23:56.473" v="14462"/>
        <pc:sldMkLst>
          <pc:docMk/>
          <pc:sldMk cId="2783317111" sldId="2096904743"/>
        </pc:sldMkLst>
      </pc:sldChg>
      <pc:sldChg chg="mod ord modShow">
        <pc:chgData name="Greg Benson" userId="082494c9-4e84-4046-98c5-efc4c21b44af" providerId="ADAL" clId="{CD1E9931-080E-4EDD-8498-CF84D7A1CB5F}" dt="2026-04-28T21:22:02.367" v="14456"/>
        <pc:sldMkLst>
          <pc:docMk/>
          <pc:sldMk cId="2436386804" sldId="2147482749"/>
        </pc:sldMkLst>
      </pc:sldChg>
      <pc:sldChg chg="mod ord modShow">
        <pc:chgData name="Greg Benson" userId="082494c9-4e84-4046-98c5-efc4c21b44af" providerId="ADAL" clId="{CD1E9931-080E-4EDD-8498-CF84D7A1CB5F}" dt="2026-04-28T21:22:02.367" v="14456"/>
        <pc:sldMkLst>
          <pc:docMk/>
          <pc:sldMk cId="1072290816" sldId="2147482750"/>
        </pc:sldMkLst>
      </pc:sldChg>
      <pc:sldChg chg="mod ord modShow">
        <pc:chgData name="Greg Benson" userId="082494c9-4e84-4046-98c5-efc4c21b44af" providerId="ADAL" clId="{CD1E9931-080E-4EDD-8498-CF84D7A1CB5F}" dt="2026-04-28T21:22:02.367" v="14456"/>
        <pc:sldMkLst>
          <pc:docMk/>
          <pc:sldMk cId="678605281" sldId="2147482758"/>
        </pc:sldMkLst>
      </pc:sldChg>
      <pc:sldChg chg="modSp mod">
        <pc:chgData name="Greg Benson" userId="082494c9-4e84-4046-98c5-efc4c21b44af" providerId="ADAL" clId="{CD1E9931-080E-4EDD-8498-CF84D7A1CB5F}" dt="2026-04-28T18:19:43.404" v="14142" actId="2711"/>
        <pc:sldMkLst>
          <pc:docMk/>
          <pc:sldMk cId="3793173249" sldId="2147483535"/>
        </pc:sldMkLst>
        <pc:spChg chg="mod">
          <ac:chgData name="Greg Benson" userId="082494c9-4e84-4046-98c5-efc4c21b44af" providerId="ADAL" clId="{CD1E9931-080E-4EDD-8498-CF84D7A1CB5F}" dt="2026-04-28T18:19:43.404" v="14142" actId="2711"/>
          <ac:spMkLst>
            <pc:docMk/>
            <pc:sldMk cId="3793173249" sldId="2147483535"/>
            <ac:spMk id="2" creationId="{52666C29-0C40-7187-925D-ED8FDA9DCEB7}"/>
          </ac:spMkLst>
        </pc:spChg>
      </pc:sldChg>
      <pc:sldChg chg="mod ord modShow">
        <pc:chgData name="Greg Benson" userId="082494c9-4e84-4046-98c5-efc4c21b44af" providerId="ADAL" clId="{CD1E9931-080E-4EDD-8498-CF84D7A1CB5F}" dt="2026-04-28T21:22:02.367" v="14456"/>
        <pc:sldMkLst>
          <pc:docMk/>
          <pc:sldMk cId="1821920173" sldId="2147483536"/>
        </pc:sldMkLst>
      </pc:sldChg>
      <pc:sldChg chg="mod ord modShow">
        <pc:chgData name="Greg Benson" userId="082494c9-4e84-4046-98c5-efc4c21b44af" providerId="ADAL" clId="{CD1E9931-080E-4EDD-8498-CF84D7A1CB5F}" dt="2026-04-28T21:22:25.420" v="14458"/>
        <pc:sldMkLst>
          <pc:docMk/>
          <pc:sldMk cId="451764736" sldId="2147483541"/>
        </pc:sldMkLst>
      </pc:sldChg>
      <pc:sldChg chg="mod ord modShow">
        <pc:chgData name="Greg Benson" userId="082494c9-4e84-4046-98c5-efc4c21b44af" providerId="ADAL" clId="{CD1E9931-080E-4EDD-8498-CF84D7A1CB5F}" dt="2026-04-28T21:21:41.255" v="14454"/>
        <pc:sldMkLst>
          <pc:docMk/>
          <pc:sldMk cId="3468819435" sldId="2147483544"/>
        </pc:sldMkLst>
      </pc:sldChg>
      <pc:sldChg chg="modSp mod">
        <pc:chgData name="Greg Benson" userId="082494c9-4e84-4046-98c5-efc4c21b44af" providerId="ADAL" clId="{CD1E9931-080E-4EDD-8498-CF84D7A1CB5F}" dt="2026-04-28T18:19:32.738" v="14141" actId="2711"/>
        <pc:sldMkLst>
          <pc:docMk/>
          <pc:sldMk cId="2489931981" sldId="2147483546"/>
        </pc:sldMkLst>
        <pc:spChg chg="mod">
          <ac:chgData name="Greg Benson" userId="082494c9-4e84-4046-98c5-efc4c21b44af" providerId="ADAL" clId="{CD1E9931-080E-4EDD-8498-CF84D7A1CB5F}" dt="2026-04-28T18:19:32.738" v="14141" actId="2711"/>
          <ac:spMkLst>
            <pc:docMk/>
            <pc:sldMk cId="2489931981" sldId="2147483546"/>
            <ac:spMk id="3" creationId="{063129F4-4204-7D66-5A2F-5C2869559B15}"/>
          </ac:spMkLst>
        </pc:spChg>
      </pc:sldChg>
      <pc:sldChg chg="modSp mod">
        <pc:chgData name="Greg Benson" userId="082494c9-4e84-4046-98c5-efc4c21b44af" providerId="ADAL" clId="{CD1E9931-080E-4EDD-8498-CF84D7A1CB5F}" dt="2026-04-28T18:28:50.625" v="14222" actId="20577"/>
        <pc:sldMkLst>
          <pc:docMk/>
          <pc:sldMk cId="937991178" sldId="2147483547"/>
        </pc:sldMkLst>
        <pc:spChg chg="mod">
          <ac:chgData name="Greg Benson" userId="082494c9-4e84-4046-98c5-efc4c21b44af" providerId="ADAL" clId="{CD1E9931-080E-4EDD-8498-CF84D7A1CB5F}" dt="2026-04-28T18:28:38.690" v="14220" actId="2711"/>
          <ac:spMkLst>
            <pc:docMk/>
            <pc:sldMk cId="937991178" sldId="2147483547"/>
            <ac:spMk id="3" creationId="{136CE34A-80E4-7F27-D2FD-F8B01B45D617}"/>
          </ac:spMkLst>
        </pc:spChg>
        <pc:spChg chg="mod">
          <ac:chgData name="Greg Benson" userId="082494c9-4e84-4046-98c5-efc4c21b44af" providerId="ADAL" clId="{CD1E9931-080E-4EDD-8498-CF84D7A1CB5F}" dt="2026-04-28T18:28:50.625" v="14222" actId="20577"/>
          <ac:spMkLst>
            <pc:docMk/>
            <pc:sldMk cId="937991178" sldId="2147483547"/>
            <ac:spMk id="5" creationId="{556CE3FE-345A-CDF2-D18C-5DC3231CF35D}"/>
          </ac:spMkLst>
        </pc:spChg>
      </pc:sldChg>
      <pc:sldChg chg="modSp mod">
        <pc:chgData name="Greg Benson" userId="082494c9-4e84-4046-98c5-efc4c21b44af" providerId="ADAL" clId="{CD1E9931-080E-4EDD-8498-CF84D7A1CB5F}" dt="2026-04-28T18:29:03.020" v="14223" actId="2711"/>
        <pc:sldMkLst>
          <pc:docMk/>
          <pc:sldMk cId="2580992863" sldId="2147483548"/>
        </pc:sldMkLst>
        <pc:spChg chg="mod">
          <ac:chgData name="Greg Benson" userId="082494c9-4e84-4046-98c5-efc4c21b44af" providerId="ADAL" clId="{CD1E9931-080E-4EDD-8498-CF84D7A1CB5F}" dt="2026-04-28T18:29:03.020" v="14223" actId="2711"/>
          <ac:spMkLst>
            <pc:docMk/>
            <pc:sldMk cId="2580992863" sldId="2147483548"/>
            <ac:spMk id="3" creationId="{9D73D2B8-DFD0-8BD9-FFE8-9DCFC7DADB28}"/>
          </ac:spMkLst>
        </pc:spChg>
      </pc:sldChg>
      <pc:sldChg chg="modSp mod ord modShow">
        <pc:chgData name="Greg Benson" userId="082494c9-4e84-4046-98c5-efc4c21b44af" providerId="ADAL" clId="{CD1E9931-080E-4EDD-8498-CF84D7A1CB5F}" dt="2026-04-28T21:22:25.420" v="14458"/>
        <pc:sldMkLst>
          <pc:docMk/>
          <pc:sldMk cId="287273068" sldId="2147483549"/>
        </pc:sldMkLst>
        <pc:spChg chg="mod">
          <ac:chgData name="Greg Benson" userId="082494c9-4e84-4046-98c5-efc4c21b44af" providerId="ADAL" clId="{CD1E9931-080E-4EDD-8498-CF84D7A1CB5F}" dt="2026-04-28T18:29:24.064" v="14225" actId="20577"/>
          <ac:spMkLst>
            <pc:docMk/>
            <pc:sldMk cId="287273068" sldId="2147483549"/>
            <ac:spMk id="3" creationId="{2B4F39A3-7FD7-8B40-03FF-6441CC8297AB}"/>
          </ac:spMkLst>
        </pc:spChg>
        <pc:picChg chg="mod">
          <ac:chgData name="Greg Benson" userId="082494c9-4e84-4046-98c5-efc4c21b44af" providerId="ADAL" clId="{CD1E9931-080E-4EDD-8498-CF84D7A1CB5F}" dt="2026-04-28T18:29:30.649" v="14226" actId="1076"/>
          <ac:picMkLst>
            <pc:docMk/>
            <pc:sldMk cId="287273068" sldId="2147483549"/>
            <ac:picMk id="1026" creationId="{B0FE2155-2641-1D2A-DFBF-E6B76EE4798C}"/>
          </ac:picMkLst>
        </pc:picChg>
      </pc:sldChg>
      <pc:sldChg chg="mod ord modShow">
        <pc:chgData name="Greg Benson" userId="082494c9-4e84-4046-98c5-efc4c21b44af" providerId="ADAL" clId="{CD1E9931-080E-4EDD-8498-CF84D7A1CB5F}" dt="2026-04-28T21:21:41.255" v="14454"/>
        <pc:sldMkLst>
          <pc:docMk/>
          <pc:sldMk cId="2537414845" sldId="2147483551"/>
        </pc:sldMkLst>
      </pc:sldChg>
      <pc:sldChg chg="modSp mod ord modShow">
        <pc:chgData name="Greg Benson" userId="082494c9-4e84-4046-98c5-efc4c21b44af" providerId="ADAL" clId="{CD1E9931-080E-4EDD-8498-CF84D7A1CB5F}" dt="2026-04-28T21:24:10.862" v="14464"/>
        <pc:sldMkLst>
          <pc:docMk/>
          <pc:sldMk cId="1829794160" sldId="2147483555"/>
        </pc:sldMkLst>
        <pc:spChg chg="mod">
          <ac:chgData name="Greg Benson" userId="082494c9-4e84-4046-98c5-efc4c21b44af" providerId="ADAL" clId="{CD1E9931-080E-4EDD-8498-CF84D7A1CB5F}" dt="2026-04-01T16:19:38.655" v="1429" actId="14100"/>
          <ac:spMkLst>
            <pc:docMk/>
            <pc:sldMk cId="1829794160" sldId="2147483555"/>
            <ac:spMk id="3" creationId="{6BF70F7D-2D3E-869F-1580-42BEF0EB2BB7}"/>
          </ac:spMkLst>
        </pc:spChg>
      </pc:sldChg>
      <pc:sldChg chg="addSp delSp modSp mod">
        <pc:chgData name="Greg Benson" userId="082494c9-4e84-4046-98c5-efc4c21b44af" providerId="ADAL" clId="{CD1E9931-080E-4EDD-8498-CF84D7A1CB5F}" dt="2026-04-28T18:49:41.447" v="14392" actId="1076"/>
        <pc:sldMkLst>
          <pc:docMk/>
          <pc:sldMk cId="293959806" sldId="2147483557"/>
        </pc:sldMkLst>
        <pc:spChg chg="del">
          <ac:chgData name="Greg Benson" userId="082494c9-4e84-4046-98c5-efc4c21b44af" providerId="ADAL" clId="{CD1E9931-080E-4EDD-8498-CF84D7A1CB5F}" dt="2026-04-28T18:49:25.960" v="14386" actId="478"/>
          <ac:spMkLst>
            <pc:docMk/>
            <pc:sldMk cId="293959806" sldId="2147483557"/>
            <ac:spMk id="2" creationId="{AE8B3939-E91C-9CA5-CA7B-0B5C2EFD4781}"/>
          </ac:spMkLst>
        </pc:spChg>
        <pc:spChg chg="del mod">
          <ac:chgData name="Greg Benson" userId="082494c9-4e84-4046-98c5-efc4c21b44af" providerId="ADAL" clId="{CD1E9931-080E-4EDD-8498-CF84D7A1CB5F}" dt="2026-04-28T18:49:25.960" v="14386" actId="478"/>
          <ac:spMkLst>
            <pc:docMk/>
            <pc:sldMk cId="293959806" sldId="2147483557"/>
            <ac:spMk id="3" creationId="{977E8CDF-6A76-FB19-9DF1-59EF6425FDF3}"/>
          </ac:spMkLst>
        </pc:spChg>
        <pc:spChg chg="add del mod">
          <ac:chgData name="Greg Benson" userId="082494c9-4e84-4046-98c5-efc4c21b44af" providerId="ADAL" clId="{CD1E9931-080E-4EDD-8498-CF84D7A1CB5F}" dt="2026-04-28T18:49:30.051" v="14387" actId="478"/>
          <ac:spMkLst>
            <pc:docMk/>
            <pc:sldMk cId="293959806" sldId="2147483557"/>
            <ac:spMk id="10" creationId="{C1662857-C09E-E888-B7E5-23403C22F21B}"/>
          </ac:spMkLst>
        </pc:spChg>
        <pc:spChg chg="add del mod">
          <ac:chgData name="Greg Benson" userId="082494c9-4e84-4046-98c5-efc4c21b44af" providerId="ADAL" clId="{CD1E9931-080E-4EDD-8498-CF84D7A1CB5F}" dt="2026-04-28T18:49:34.381" v="14390" actId="478"/>
          <ac:spMkLst>
            <pc:docMk/>
            <pc:sldMk cId="293959806" sldId="2147483557"/>
            <ac:spMk id="12" creationId="{DA31E078-1147-1ED6-B70E-9052A6A18E21}"/>
          </ac:spMkLst>
        </pc:spChg>
        <pc:spChg chg="add mod">
          <ac:chgData name="Greg Benson" userId="082494c9-4e84-4046-98c5-efc4c21b44af" providerId="ADAL" clId="{CD1E9931-080E-4EDD-8498-CF84D7A1CB5F}" dt="2026-04-28T18:49:35.708" v="14391"/>
          <ac:spMkLst>
            <pc:docMk/>
            <pc:sldMk cId="293959806" sldId="2147483557"/>
            <ac:spMk id="13" creationId="{3C3ACBA5-25A7-113B-AD2A-868E741F958A}"/>
          </ac:spMkLst>
        </pc:spChg>
        <pc:spChg chg="add mod">
          <ac:chgData name="Greg Benson" userId="082494c9-4e84-4046-98c5-efc4c21b44af" providerId="ADAL" clId="{CD1E9931-080E-4EDD-8498-CF84D7A1CB5F}" dt="2026-04-28T18:49:41.447" v="14392" actId="1076"/>
          <ac:spMkLst>
            <pc:docMk/>
            <pc:sldMk cId="293959806" sldId="2147483557"/>
            <ac:spMk id="14" creationId="{9ECD288D-66A2-1EC8-DAF8-524EBE76A3E8}"/>
          </ac:spMkLst>
        </pc:spChg>
        <pc:picChg chg="mod">
          <ac:chgData name="Greg Benson" userId="082494c9-4e84-4046-98c5-efc4c21b44af" providerId="ADAL" clId="{CD1E9931-080E-4EDD-8498-CF84D7A1CB5F}" dt="2026-04-28T16:56:19.775" v="14020" actId="14100"/>
          <ac:picMkLst>
            <pc:docMk/>
            <pc:sldMk cId="293959806" sldId="2147483557"/>
            <ac:picMk id="5" creationId="{91F2A1E4-FBC5-21DA-291E-3C2F5BF82796}"/>
          </ac:picMkLst>
        </pc:picChg>
      </pc:sldChg>
      <pc:sldChg chg="mod ord modShow">
        <pc:chgData name="Greg Benson" userId="082494c9-4e84-4046-98c5-efc4c21b44af" providerId="ADAL" clId="{CD1E9931-080E-4EDD-8498-CF84D7A1CB5F}" dt="2026-04-28T21:24:10.862" v="14464"/>
        <pc:sldMkLst>
          <pc:docMk/>
          <pc:sldMk cId="4255700304" sldId="2147483558"/>
        </pc:sldMkLst>
      </pc:sldChg>
      <pc:sldChg chg="addSp delSp modSp add modNotesTx">
        <pc:chgData name="Greg Benson" userId="082494c9-4e84-4046-98c5-efc4c21b44af" providerId="ADAL" clId="{CD1E9931-080E-4EDD-8498-CF84D7A1CB5F}" dt="2026-04-29T14:38:24.272" v="14474" actId="113"/>
        <pc:sldMkLst>
          <pc:docMk/>
          <pc:sldMk cId="382962228" sldId="2147483559"/>
        </pc:sldMkLst>
        <pc:spChg chg="add mod">
          <ac:chgData name="Greg Benson" userId="082494c9-4e84-4046-98c5-efc4c21b44af" providerId="ADAL" clId="{CD1E9931-080E-4EDD-8498-CF84D7A1CB5F}" dt="2026-04-13T20:17:37.464" v="5478"/>
          <ac:spMkLst>
            <pc:docMk/>
            <pc:sldMk cId="382962228" sldId="2147483559"/>
            <ac:spMk id="5" creationId="{A70CBA80-4A97-EFE9-6FFC-42BFBB099036}"/>
          </ac:spMkLst>
        </pc:spChg>
        <pc:spChg chg="mod">
          <ac:chgData name="Greg Benson" userId="082494c9-4e84-4046-98c5-efc4c21b44af" providerId="ADAL" clId="{CD1E9931-080E-4EDD-8498-CF84D7A1CB5F}" dt="2026-04-13T20:17:43.455" v="5479" actId="1076"/>
          <ac:spMkLst>
            <pc:docMk/>
            <pc:sldMk cId="382962228" sldId="2147483559"/>
            <ac:spMk id="6" creationId="{B0264690-92B2-A1D7-A39B-8EFF8B896351}"/>
          </ac:spMkLst>
        </pc:spChg>
        <pc:spChg chg="mod">
          <ac:chgData name="Greg Benson" userId="082494c9-4e84-4046-98c5-efc4c21b44af" providerId="ADAL" clId="{CD1E9931-080E-4EDD-8498-CF84D7A1CB5F}" dt="2026-04-13T20:17:43.455" v="5479" actId="1076"/>
          <ac:spMkLst>
            <pc:docMk/>
            <pc:sldMk cId="382962228" sldId="2147483559"/>
            <ac:spMk id="7" creationId="{143F7AFF-FFA0-2C3B-5BCC-5891A2EC6231}"/>
          </ac:spMkLst>
        </pc:spChg>
        <pc:grpChg chg="mod">
          <ac:chgData name="Greg Benson" userId="082494c9-4e84-4046-98c5-efc4c21b44af" providerId="ADAL" clId="{CD1E9931-080E-4EDD-8498-CF84D7A1CB5F}" dt="2026-04-13T20:17:43.455" v="5479" actId="1076"/>
          <ac:grpSpMkLst>
            <pc:docMk/>
            <pc:sldMk cId="382962228" sldId="2147483559"/>
            <ac:grpSpMk id="2" creationId="{2F2AE117-25A0-2FD5-F7EE-F625AE127D92}"/>
          </ac:grpSpMkLst>
        </pc:grpChg>
        <pc:grpChg chg="mod">
          <ac:chgData name="Greg Benson" userId="082494c9-4e84-4046-98c5-efc4c21b44af" providerId="ADAL" clId="{CD1E9931-080E-4EDD-8498-CF84D7A1CB5F}" dt="2026-04-13T20:17:43.455" v="5479" actId="1076"/>
          <ac:grpSpMkLst>
            <pc:docMk/>
            <pc:sldMk cId="382962228" sldId="2147483559"/>
            <ac:grpSpMk id="4" creationId="{379B024F-A936-8369-1A9D-3121CD4CF33E}"/>
          </ac:grpSpMkLst>
        </pc:grpChg>
        <pc:picChg chg="mod">
          <ac:chgData name="Greg Benson" userId="082494c9-4e84-4046-98c5-efc4c21b44af" providerId="ADAL" clId="{CD1E9931-080E-4EDD-8498-CF84D7A1CB5F}" dt="2026-04-13T20:17:43.455" v="5479" actId="1076"/>
          <ac:picMkLst>
            <pc:docMk/>
            <pc:sldMk cId="382962228" sldId="2147483559"/>
            <ac:picMk id="4098" creationId="{2C01DB26-75A6-7387-8093-0ED962045B48}"/>
          </ac:picMkLst>
        </pc:picChg>
        <pc:picChg chg="mod">
          <ac:chgData name="Greg Benson" userId="082494c9-4e84-4046-98c5-efc4c21b44af" providerId="ADAL" clId="{CD1E9931-080E-4EDD-8498-CF84D7A1CB5F}" dt="2026-04-13T20:17:43.455" v="5479" actId="1076"/>
          <ac:picMkLst>
            <pc:docMk/>
            <pc:sldMk cId="382962228" sldId="2147483559"/>
            <ac:picMk id="4100" creationId="{53A639FF-2CA0-8F09-AA22-A30C8F224D5D}"/>
          </ac:picMkLst>
        </pc:picChg>
      </pc:sldChg>
      <pc:sldChg chg="modSp add del mod modShow modNotesTx">
        <pc:chgData name="Greg Benson" userId="082494c9-4e84-4046-98c5-efc4c21b44af" providerId="ADAL" clId="{CD1E9931-080E-4EDD-8498-CF84D7A1CB5F}" dt="2026-04-28T20:34:52.521" v="14452" actId="47"/>
        <pc:sldMkLst>
          <pc:docMk/>
          <pc:sldMk cId="1818425294" sldId="2147483560"/>
        </pc:sldMkLst>
      </pc:sldChg>
      <pc:sldChg chg="modSp new del mod ord modShow">
        <pc:chgData name="Greg Benson" userId="082494c9-4e84-4046-98c5-efc4c21b44af" providerId="ADAL" clId="{CD1E9931-080E-4EDD-8498-CF84D7A1CB5F}" dt="2026-04-28T13:59:25.187" v="14018" actId="47"/>
        <pc:sldMkLst>
          <pc:docMk/>
          <pc:sldMk cId="877215743" sldId="2147483564"/>
        </pc:sldMkLst>
      </pc:sldChg>
      <pc:sldChg chg="mod ord modShow">
        <pc:chgData name="Greg Benson" userId="082494c9-4e84-4046-98c5-efc4c21b44af" providerId="ADAL" clId="{CD1E9931-080E-4EDD-8498-CF84D7A1CB5F}" dt="2026-04-28T21:22:02.367" v="14456"/>
        <pc:sldMkLst>
          <pc:docMk/>
          <pc:sldMk cId="2748817637" sldId="2147483567"/>
        </pc:sldMkLst>
      </pc:sldChg>
      <pc:sldChg chg="addSp delSp modSp add mod modNotesTx">
        <pc:chgData name="Greg Benson" userId="082494c9-4e84-4046-98c5-efc4c21b44af" providerId="ADAL" clId="{CD1E9931-080E-4EDD-8498-CF84D7A1CB5F}" dt="2026-04-28T18:58:03.066" v="14449" actId="255"/>
        <pc:sldMkLst>
          <pc:docMk/>
          <pc:sldMk cId="1679634331" sldId="2147483570"/>
        </pc:sldMkLst>
        <pc:spChg chg="add mod">
          <ac:chgData name="Greg Benson" userId="082494c9-4e84-4046-98c5-efc4c21b44af" providerId="ADAL" clId="{CD1E9931-080E-4EDD-8498-CF84D7A1CB5F}" dt="2026-04-28T18:57:04.425" v="14444" actId="554"/>
          <ac:spMkLst>
            <pc:docMk/>
            <pc:sldMk cId="1679634331" sldId="2147483570"/>
            <ac:spMk id="8" creationId="{1AA5F784-445A-6E3C-B8CD-4B1395858BEA}"/>
          </ac:spMkLst>
        </pc:spChg>
        <pc:spChg chg="add mod">
          <ac:chgData name="Greg Benson" userId="082494c9-4e84-4046-98c5-efc4c21b44af" providerId="ADAL" clId="{CD1E9931-080E-4EDD-8498-CF84D7A1CB5F}" dt="2026-04-28T18:57:04.425" v="14444" actId="554"/>
          <ac:spMkLst>
            <pc:docMk/>
            <pc:sldMk cId="1679634331" sldId="2147483570"/>
            <ac:spMk id="12" creationId="{B8362183-CB33-B1A0-C43A-BBA664650B77}"/>
          </ac:spMkLst>
        </pc:spChg>
        <pc:spChg chg="add mod">
          <ac:chgData name="Greg Benson" userId="082494c9-4e84-4046-98c5-efc4c21b44af" providerId="ADAL" clId="{CD1E9931-080E-4EDD-8498-CF84D7A1CB5F}" dt="2026-04-28T18:57:56.902" v="14448" actId="255"/>
          <ac:spMkLst>
            <pc:docMk/>
            <pc:sldMk cId="1679634331" sldId="2147483570"/>
            <ac:spMk id="14" creationId="{2447130B-CECB-98D7-9B96-74F38D073DCC}"/>
          </ac:spMkLst>
        </pc:spChg>
        <pc:spChg chg="add mod">
          <ac:chgData name="Greg Benson" userId="082494c9-4e84-4046-98c5-efc4c21b44af" providerId="ADAL" clId="{CD1E9931-080E-4EDD-8498-CF84D7A1CB5F}" dt="2026-04-28T18:57:04.425" v="14444" actId="554"/>
          <ac:spMkLst>
            <pc:docMk/>
            <pc:sldMk cId="1679634331" sldId="2147483570"/>
            <ac:spMk id="16" creationId="{F93BC776-D2DE-0134-2100-BBCDE8CECF40}"/>
          </ac:spMkLst>
        </pc:spChg>
        <pc:spChg chg="add mod">
          <ac:chgData name="Greg Benson" userId="082494c9-4e84-4046-98c5-efc4c21b44af" providerId="ADAL" clId="{CD1E9931-080E-4EDD-8498-CF84D7A1CB5F}" dt="2026-04-28T18:58:03.066" v="14449" actId="255"/>
          <ac:spMkLst>
            <pc:docMk/>
            <pc:sldMk cId="1679634331" sldId="2147483570"/>
            <ac:spMk id="19" creationId="{76F05854-566F-6BE2-764F-C5B465A28E7A}"/>
          </ac:spMkLst>
        </pc:spChg>
        <pc:spChg chg="add mod">
          <ac:chgData name="Greg Benson" userId="082494c9-4e84-4046-98c5-efc4c21b44af" providerId="ADAL" clId="{CD1E9931-080E-4EDD-8498-CF84D7A1CB5F}" dt="2026-04-28T18:26:58.013" v="14212" actId="14100"/>
          <ac:spMkLst>
            <pc:docMk/>
            <pc:sldMk cId="1679634331" sldId="2147483570"/>
            <ac:spMk id="20" creationId="{A6B0CA06-C986-F8D7-7551-B5A5AFB2467E}"/>
          </ac:spMkLst>
        </pc:spChg>
        <pc:spChg chg="add mod">
          <ac:chgData name="Greg Benson" userId="082494c9-4e84-4046-98c5-efc4c21b44af" providerId="ADAL" clId="{CD1E9931-080E-4EDD-8498-CF84D7A1CB5F}" dt="2026-04-28T18:57:48.869" v="14447" actId="1076"/>
          <ac:spMkLst>
            <pc:docMk/>
            <pc:sldMk cId="1679634331" sldId="2147483570"/>
            <ac:spMk id="21" creationId="{6E14CB57-1253-B83D-2856-7C849E90D03B}"/>
          </ac:spMkLst>
        </pc:spChg>
      </pc:sldChg>
      <pc:sldChg chg="addSp delSp modSp new mod modNotesTx">
        <pc:chgData name="Greg Benson" userId="082494c9-4e84-4046-98c5-efc4c21b44af" providerId="ADAL" clId="{CD1E9931-080E-4EDD-8498-CF84D7A1CB5F}" dt="2026-04-28T18:27:51.882" v="14219" actId="1076"/>
        <pc:sldMkLst>
          <pc:docMk/>
          <pc:sldMk cId="459278906" sldId="2147483571"/>
        </pc:sldMkLst>
        <pc:spChg chg="add mod">
          <ac:chgData name="Greg Benson" userId="082494c9-4e84-4046-98c5-efc4c21b44af" providerId="ADAL" clId="{CD1E9931-080E-4EDD-8498-CF84D7A1CB5F}" dt="2026-04-15T15:36:54.826" v="7521"/>
          <ac:spMkLst>
            <pc:docMk/>
            <pc:sldMk cId="459278906" sldId="2147483571"/>
            <ac:spMk id="2" creationId="{C5FA9E16-AD72-4928-3283-FCF3F094551C}"/>
          </ac:spMkLst>
        </pc:spChg>
        <pc:spChg chg="add mod">
          <ac:chgData name="Greg Benson" userId="082494c9-4e84-4046-98c5-efc4c21b44af" providerId="ADAL" clId="{CD1E9931-080E-4EDD-8498-CF84D7A1CB5F}" dt="2026-04-28T18:22:05.071" v="14161" actId="14100"/>
          <ac:spMkLst>
            <pc:docMk/>
            <pc:sldMk cId="459278906" sldId="2147483571"/>
            <ac:spMk id="3" creationId="{90E59423-096D-6E79-94CA-531CEC719076}"/>
          </ac:spMkLst>
        </pc:spChg>
        <pc:spChg chg="add mod ord">
          <ac:chgData name="Greg Benson" userId="082494c9-4e84-4046-98c5-efc4c21b44af" providerId="ADAL" clId="{CD1E9931-080E-4EDD-8498-CF84D7A1CB5F}" dt="2026-04-28T18:20:16.142" v="14145" actId="2711"/>
          <ac:spMkLst>
            <pc:docMk/>
            <pc:sldMk cId="459278906" sldId="2147483571"/>
            <ac:spMk id="5" creationId="{58A1F8CF-BCCF-32EA-508A-1DF38D94A338}"/>
          </ac:spMkLst>
        </pc:spChg>
        <pc:spChg chg="add mod">
          <ac:chgData name="Greg Benson" userId="082494c9-4e84-4046-98c5-efc4c21b44af" providerId="ADAL" clId="{CD1E9931-080E-4EDD-8498-CF84D7A1CB5F}" dt="2026-04-28T18:22:37.039" v="14167" actId="20577"/>
          <ac:spMkLst>
            <pc:docMk/>
            <pc:sldMk cId="459278906" sldId="2147483571"/>
            <ac:spMk id="6" creationId="{42B5F149-3803-4FB8-3F1C-367D591C0BA6}"/>
          </ac:spMkLst>
        </pc:spChg>
        <pc:spChg chg="add mod">
          <ac:chgData name="Greg Benson" userId="082494c9-4e84-4046-98c5-efc4c21b44af" providerId="ADAL" clId="{CD1E9931-080E-4EDD-8498-CF84D7A1CB5F}" dt="2026-04-28T18:27:51.882" v="14219" actId="1076"/>
          <ac:spMkLst>
            <pc:docMk/>
            <pc:sldMk cId="459278906" sldId="2147483571"/>
            <ac:spMk id="7" creationId="{F3EAA713-889D-654F-FAC9-7A7F8AF0F993}"/>
          </ac:spMkLst>
        </pc:spChg>
        <pc:spChg chg="add mod">
          <ac:chgData name="Greg Benson" userId="082494c9-4e84-4046-98c5-efc4c21b44af" providerId="ADAL" clId="{CD1E9931-080E-4EDD-8498-CF84D7A1CB5F}" dt="2026-04-28T18:22:45.687" v="14168" actId="1076"/>
          <ac:spMkLst>
            <pc:docMk/>
            <pc:sldMk cId="459278906" sldId="2147483571"/>
            <ac:spMk id="8" creationId="{F6D2F178-1CB9-77A4-E652-6D3FAA31D008}"/>
          </ac:spMkLst>
        </pc:spChg>
      </pc:sldChg>
      <pc:sldChg chg="addSp delSp modSp new mod modNotesTx">
        <pc:chgData name="Greg Benson" userId="082494c9-4e84-4046-98c5-efc4c21b44af" providerId="ADAL" clId="{CD1E9931-080E-4EDD-8498-CF84D7A1CB5F}" dt="2026-04-29T14:40:49.032" v="14513" actId="20577"/>
        <pc:sldMkLst>
          <pc:docMk/>
          <pc:sldMk cId="1329127422" sldId="2147483580"/>
        </pc:sldMkLst>
        <pc:spChg chg="add mod">
          <ac:chgData name="Greg Benson" userId="082494c9-4e84-4046-98c5-efc4c21b44af" providerId="ADAL" clId="{CD1E9931-080E-4EDD-8498-CF84D7A1CB5F}" dt="2026-04-16T20:26:50.152" v="10314" actId="554"/>
          <ac:spMkLst>
            <pc:docMk/>
            <pc:sldMk cId="1329127422" sldId="2147483580"/>
            <ac:spMk id="11" creationId="{12C3F4C2-3FC3-FEA9-3484-BA7181985AA9}"/>
          </ac:spMkLst>
        </pc:spChg>
        <pc:spChg chg="add mod">
          <ac:chgData name="Greg Benson" userId="082494c9-4e84-4046-98c5-efc4c21b44af" providerId="ADAL" clId="{CD1E9931-080E-4EDD-8498-CF84D7A1CB5F}" dt="2026-04-16T20:26:50.152" v="10314" actId="554"/>
          <ac:spMkLst>
            <pc:docMk/>
            <pc:sldMk cId="1329127422" sldId="2147483580"/>
            <ac:spMk id="13" creationId="{7A5BC4C3-7C9D-EB41-8570-E4C367F5A156}"/>
          </ac:spMkLst>
        </pc:spChg>
        <pc:spChg chg="add mod">
          <ac:chgData name="Greg Benson" userId="082494c9-4e84-4046-98c5-efc4c21b44af" providerId="ADAL" clId="{CD1E9931-080E-4EDD-8498-CF84D7A1CB5F}" dt="2026-04-16T20:26:59.283" v="10315" actId="554"/>
          <ac:spMkLst>
            <pc:docMk/>
            <pc:sldMk cId="1329127422" sldId="2147483580"/>
            <ac:spMk id="15" creationId="{79ABC13C-B290-815F-275F-95297434791F}"/>
          </ac:spMkLst>
        </pc:spChg>
        <pc:spChg chg="add mod">
          <ac:chgData name="Greg Benson" userId="082494c9-4e84-4046-98c5-efc4c21b44af" providerId="ADAL" clId="{CD1E9931-080E-4EDD-8498-CF84D7A1CB5F}" dt="2026-04-16T20:28:18.013" v="10381" actId="14100"/>
          <ac:spMkLst>
            <pc:docMk/>
            <pc:sldMk cId="1329127422" sldId="2147483580"/>
            <ac:spMk id="16" creationId="{51B5CCC5-99BD-3404-493A-A4C2F4F4C0E0}"/>
          </ac:spMkLst>
        </pc:spChg>
        <pc:spChg chg="add mod">
          <ac:chgData name="Greg Benson" userId="082494c9-4e84-4046-98c5-efc4c21b44af" providerId="ADAL" clId="{CD1E9931-080E-4EDD-8498-CF84D7A1CB5F}" dt="2026-04-16T20:27:39.785" v="10319" actId="1076"/>
          <ac:spMkLst>
            <pc:docMk/>
            <pc:sldMk cId="1329127422" sldId="2147483580"/>
            <ac:spMk id="17" creationId="{17E22B0A-A212-CD01-822B-2E3E516D3340}"/>
          </ac:spMkLst>
        </pc:spChg>
        <pc:spChg chg="add mod">
          <ac:chgData name="Greg Benson" userId="082494c9-4e84-4046-98c5-efc4c21b44af" providerId="ADAL" clId="{CD1E9931-080E-4EDD-8498-CF84D7A1CB5F}" dt="2026-04-16T21:03:41.486" v="10385" actId="1076"/>
          <ac:spMkLst>
            <pc:docMk/>
            <pc:sldMk cId="1329127422" sldId="2147483580"/>
            <ac:spMk id="20" creationId="{B4C6330C-B151-0187-0C65-A2DD8805624B}"/>
          </ac:spMkLst>
        </pc:spChg>
        <pc:picChg chg="add mod">
          <ac:chgData name="Greg Benson" userId="082494c9-4e84-4046-98c5-efc4c21b44af" providerId="ADAL" clId="{CD1E9931-080E-4EDD-8498-CF84D7A1CB5F}" dt="2026-04-16T20:16:44.268" v="9954" actId="1076"/>
          <ac:picMkLst>
            <pc:docMk/>
            <pc:sldMk cId="1329127422" sldId="2147483580"/>
            <ac:picMk id="4" creationId="{BCB4B625-18C8-970F-3430-366D4BD1C156}"/>
          </ac:picMkLst>
        </pc:picChg>
        <pc:picChg chg="add mod">
          <ac:chgData name="Greg Benson" userId="082494c9-4e84-4046-98c5-efc4c21b44af" providerId="ADAL" clId="{CD1E9931-080E-4EDD-8498-CF84D7A1CB5F}" dt="2026-04-16T20:16:20.197" v="9948" actId="1076"/>
          <ac:picMkLst>
            <pc:docMk/>
            <pc:sldMk cId="1329127422" sldId="2147483580"/>
            <ac:picMk id="5" creationId="{222C6F56-0CB7-65B1-6E0D-8E1BCECCCBC9}"/>
          </ac:picMkLst>
        </pc:picChg>
        <pc:picChg chg="add mod modCrop">
          <ac:chgData name="Greg Benson" userId="082494c9-4e84-4046-98c5-efc4c21b44af" providerId="ADAL" clId="{CD1E9931-080E-4EDD-8498-CF84D7A1CB5F}" dt="2026-04-16T20:17:06.496" v="9963" actId="1076"/>
          <ac:picMkLst>
            <pc:docMk/>
            <pc:sldMk cId="1329127422" sldId="2147483580"/>
            <ac:picMk id="8" creationId="{4CEC2178-E56D-BE34-9258-8E49ED7CCC91}"/>
          </ac:picMkLst>
        </pc:picChg>
        <pc:picChg chg="add mod">
          <ac:chgData name="Greg Benson" userId="082494c9-4e84-4046-98c5-efc4c21b44af" providerId="ADAL" clId="{CD1E9931-080E-4EDD-8498-CF84D7A1CB5F}" dt="2026-04-16T20:17:00.432" v="9961" actId="1076"/>
          <ac:picMkLst>
            <pc:docMk/>
            <pc:sldMk cId="1329127422" sldId="2147483580"/>
            <ac:picMk id="9" creationId="{B5D4C0C2-90B2-D0A1-5AC3-5D9850C22E0C}"/>
          </ac:picMkLst>
        </pc:picChg>
        <pc:picChg chg="add mod modCrop">
          <ac:chgData name="Greg Benson" userId="082494c9-4e84-4046-98c5-efc4c21b44af" providerId="ADAL" clId="{CD1E9931-080E-4EDD-8498-CF84D7A1CB5F}" dt="2026-04-16T20:17:11.162" v="9965" actId="1076"/>
          <ac:picMkLst>
            <pc:docMk/>
            <pc:sldMk cId="1329127422" sldId="2147483580"/>
            <ac:picMk id="14" creationId="{440DA6CC-CC15-17E2-6058-CCDE7B820212}"/>
          </ac:picMkLst>
        </pc:picChg>
      </pc:sldChg>
      <pc:sldChg chg="modSp add del mod ord modShow">
        <pc:chgData name="Greg Benson" userId="082494c9-4e84-4046-98c5-efc4c21b44af" providerId="ADAL" clId="{CD1E9931-080E-4EDD-8498-CF84D7A1CB5F}" dt="2026-04-28T13:59:25.187" v="14018" actId="47"/>
        <pc:sldMkLst>
          <pc:docMk/>
          <pc:sldMk cId="3248606497" sldId="2147483581"/>
        </pc:sldMkLst>
      </pc:sldChg>
      <pc:sldChg chg="addSp delSp modSp new mod modNotesTx">
        <pc:chgData name="Greg Benson" userId="082494c9-4e84-4046-98c5-efc4c21b44af" providerId="ADAL" clId="{CD1E9931-080E-4EDD-8498-CF84D7A1CB5F}" dt="2026-04-29T14:46:28.355" v="14859" actId="6549"/>
        <pc:sldMkLst>
          <pc:docMk/>
          <pc:sldMk cId="4226972654" sldId="2147483582"/>
        </pc:sldMkLst>
        <pc:spChg chg="mod ord">
          <ac:chgData name="Greg Benson" userId="082494c9-4e84-4046-98c5-efc4c21b44af" providerId="ADAL" clId="{CD1E9931-080E-4EDD-8498-CF84D7A1CB5F}" dt="2026-04-28T18:43:16.835" v="14350" actId="6549"/>
          <ac:spMkLst>
            <pc:docMk/>
            <pc:sldMk cId="4226972654" sldId="2147483582"/>
            <ac:spMk id="2" creationId="{84D41EAA-189E-4CF1-DAAB-CE9B18B8F179}"/>
          </ac:spMkLst>
        </pc:spChg>
        <pc:spChg chg="add mod">
          <ac:chgData name="Greg Benson" userId="082494c9-4e84-4046-98c5-efc4c21b44af" providerId="ADAL" clId="{CD1E9931-080E-4EDD-8498-CF84D7A1CB5F}" dt="2026-04-17T15:47:11.806" v="13248" actId="208"/>
          <ac:spMkLst>
            <pc:docMk/>
            <pc:sldMk cId="4226972654" sldId="2147483582"/>
            <ac:spMk id="5" creationId="{3A142B54-4E07-AADD-01A4-83F5DA3255B4}"/>
          </ac:spMkLst>
        </pc:spChg>
        <pc:spChg chg="add mod">
          <ac:chgData name="Greg Benson" userId="082494c9-4e84-4046-98c5-efc4c21b44af" providerId="ADAL" clId="{CD1E9931-080E-4EDD-8498-CF84D7A1CB5F}" dt="2026-04-28T18:55:45.987" v="14438" actId="555"/>
          <ac:spMkLst>
            <pc:docMk/>
            <pc:sldMk cId="4226972654" sldId="2147483582"/>
            <ac:spMk id="6" creationId="{61D8E57F-616B-9BC3-75D7-902F9B9789EB}"/>
          </ac:spMkLst>
        </pc:spChg>
        <pc:spChg chg="add mod">
          <ac:chgData name="Greg Benson" userId="082494c9-4e84-4046-98c5-efc4c21b44af" providerId="ADAL" clId="{CD1E9931-080E-4EDD-8498-CF84D7A1CB5F}" dt="2026-04-28T18:55:45.987" v="14438" actId="555"/>
          <ac:spMkLst>
            <pc:docMk/>
            <pc:sldMk cId="4226972654" sldId="2147483582"/>
            <ac:spMk id="7" creationId="{92C0BB02-44DB-C8E6-5F5A-D89194C0A5AD}"/>
          </ac:spMkLst>
        </pc:spChg>
        <pc:spChg chg="add mod">
          <ac:chgData name="Greg Benson" userId="082494c9-4e84-4046-98c5-efc4c21b44af" providerId="ADAL" clId="{CD1E9931-080E-4EDD-8498-CF84D7A1CB5F}" dt="2026-04-28T18:55:56.066" v="14439" actId="1076"/>
          <ac:spMkLst>
            <pc:docMk/>
            <pc:sldMk cId="4226972654" sldId="2147483582"/>
            <ac:spMk id="8" creationId="{B37A917C-6E42-46C7-BF49-BE8201D7B054}"/>
          </ac:spMkLst>
        </pc:spChg>
        <pc:spChg chg="add mod">
          <ac:chgData name="Greg Benson" userId="082494c9-4e84-4046-98c5-efc4c21b44af" providerId="ADAL" clId="{CD1E9931-080E-4EDD-8498-CF84D7A1CB5F}" dt="2026-04-28T18:56:29.526" v="14442" actId="14100"/>
          <ac:spMkLst>
            <pc:docMk/>
            <pc:sldMk cId="4226972654" sldId="2147483582"/>
            <ac:spMk id="10" creationId="{3003BDA7-BE9B-2E70-8C30-48F1F336B346}"/>
          </ac:spMkLst>
        </pc:spChg>
        <pc:spChg chg="add mod">
          <ac:chgData name="Greg Benson" userId="082494c9-4e84-4046-98c5-efc4c21b44af" providerId="ADAL" clId="{CD1E9931-080E-4EDD-8498-CF84D7A1CB5F}" dt="2026-04-28T18:55:56.066" v="14439" actId="1076"/>
          <ac:spMkLst>
            <pc:docMk/>
            <pc:sldMk cId="4226972654" sldId="2147483582"/>
            <ac:spMk id="11" creationId="{330D8F80-E823-1F57-C9E6-19E8E94B17B6}"/>
          </ac:spMkLst>
        </pc:spChg>
        <pc:spChg chg="add mod">
          <ac:chgData name="Greg Benson" userId="082494c9-4e84-4046-98c5-efc4c21b44af" providerId="ADAL" clId="{CD1E9931-080E-4EDD-8498-CF84D7A1CB5F}" dt="2026-04-28T18:55:45.987" v="14438" actId="555"/>
          <ac:spMkLst>
            <pc:docMk/>
            <pc:sldMk cId="4226972654" sldId="2147483582"/>
            <ac:spMk id="12" creationId="{AAEE1517-FA8F-630D-3F97-D7B27926DAEB}"/>
          </ac:spMkLst>
        </pc:spChg>
      </pc:sldChg>
      <pc:sldChg chg="addSp delSp modSp new mod modNotesTx">
        <pc:chgData name="Greg Benson" userId="082494c9-4e84-4046-98c5-efc4c21b44af" providerId="ADAL" clId="{CD1E9931-080E-4EDD-8498-CF84D7A1CB5F}" dt="2026-04-29T14:45:37.043" v="14854" actId="20577"/>
        <pc:sldMkLst>
          <pc:docMk/>
          <pc:sldMk cId="1627741386" sldId="2147483583"/>
        </pc:sldMkLst>
        <pc:spChg chg="add mod">
          <ac:chgData name="Greg Benson" userId="082494c9-4e84-4046-98c5-efc4c21b44af" providerId="ADAL" clId="{CD1E9931-080E-4EDD-8498-CF84D7A1CB5F}" dt="2026-04-17T15:29:51.545" v="12871" actId="14100"/>
          <ac:spMkLst>
            <pc:docMk/>
            <pc:sldMk cId="1627741386" sldId="2147483583"/>
            <ac:spMk id="5" creationId="{B6608E53-601B-378A-5F7D-AF60AE14C37A}"/>
          </ac:spMkLst>
        </pc:spChg>
      </pc:sldChg>
      <pc:sldChg chg="mod ord modShow">
        <pc:chgData name="Greg Benson" userId="082494c9-4e84-4046-98c5-efc4c21b44af" providerId="ADAL" clId="{CD1E9931-080E-4EDD-8498-CF84D7A1CB5F}" dt="2026-04-28T21:23:38.079" v="14460"/>
        <pc:sldMkLst>
          <pc:docMk/>
          <pc:sldMk cId="715108833" sldId="2147483585"/>
        </pc:sldMkLst>
      </pc:sldChg>
      <pc:sldChg chg="mod ord modShow">
        <pc:chgData name="Greg Benson" userId="082494c9-4e84-4046-98c5-efc4c21b44af" providerId="ADAL" clId="{CD1E9931-080E-4EDD-8498-CF84D7A1CB5F}" dt="2026-04-28T21:23:56.473" v="14462"/>
        <pc:sldMkLst>
          <pc:docMk/>
          <pc:sldMk cId="40168171" sldId="2147483586"/>
        </pc:sldMkLst>
      </pc:sldChg>
      <pc:sldChg chg="delSp modSp add del mod">
        <pc:chgData name="Greg Benson" userId="082494c9-4e84-4046-98c5-efc4c21b44af" providerId="ADAL" clId="{CD1E9931-080E-4EDD-8498-CF84D7A1CB5F}" dt="2026-04-28T20:34:50.463" v="14451" actId="47"/>
        <pc:sldMkLst>
          <pc:docMk/>
          <pc:sldMk cId="1783334858" sldId="2147483587"/>
        </pc:sldMkLst>
        <pc:spChg chg="mod ord">
          <ac:chgData name="Greg Benson" userId="082494c9-4e84-4046-98c5-efc4c21b44af" providerId="ADAL" clId="{CD1E9931-080E-4EDD-8498-CF84D7A1CB5F}" dt="2026-04-28T18:47:09.090" v="14383" actId="20577"/>
          <ac:spMkLst>
            <pc:docMk/>
            <pc:sldMk cId="1783334858" sldId="2147483587"/>
            <ac:spMk id="3" creationId="{FE75335B-C5AE-9608-65AD-7D810A4A1089}"/>
          </ac:spMkLst>
        </pc:spChg>
        <pc:spChg chg="mod">
          <ac:chgData name="Greg Benson" userId="082494c9-4e84-4046-98c5-efc4c21b44af" providerId="ADAL" clId="{CD1E9931-080E-4EDD-8498-CF84D7A1CB5F}" dt="2026-04-28T18:47:23.782" v="14385" actId="1076"/>
          <ac:spMkLst>
            <pc:docMk/>
            <pc:sldMk cId="1783334858" sldId="2147483587"/>
            <ac:spMk id="5" creationId="{702B7AD7-0CEE-C6D4-27B6-04A2557E9222}"/>
          </ac:spMkLst>
        </pc:spChg>
        <pc:spChg chg="mod ord">
          <ac:chgData name="Greg Benson" userId="082494c9-4e84-4046-98c5-efc4c21b44af" providerId="ADAL" clId="{CD1E9931-080E-4EDD-8498-CF84D7A1CB5F}" dt="2026-04-28T18:47:14.989" v="14384" actId="14100"/>
          <ac:spMkLst>
            <pc:docMk/>
            <pc:sldMk cId="1783334858" sldId="2147483587"/>
            <ac:spMk id="8" creationId="{14B56687-25AC-63BB-6CD0-D466D3C1F349}"/>
          </ac:spMkLst>
        </pc:spChg>
        <pc:spChg chg="mod">
          <ac:chgData name="Greg Benson" userId="082494c9-4e84-4046-98c5-efc4c21b44af" providerId="ADAL" clId="{CD1E9931-080E-4EDD-8498-CF84D7A1CB5F}" dt="2026-04-28T18:47:23.782" v="14385" actId="1076"/>
          <ac:spMkLst>
            <pc:docMk/>
            <pc:sldMk cId="1783334858" sldId="2147483587"/>
            <ac:spMk id="10" creationId="{58106271-EEC4-5EEF-355F-7C00AE35F16D}"/>
          </ac:spMkLst>
        </pc:spChg>
        <pc:picChg chg="del">
          <ac:chgData name="Greg Benson" userId="082494c9-4e84-4046-98c5-efc4c21b44af" providerId="ADAL" clId="{CD1E9931-080E-4EDD-8498-CF84D7A1CB5F}" dt="2026-04-28T18:16:43.980" v="14113" actId="478"/>
          <ac:picMkLst>
            <pc:docMk/>
            <pc:sldMk cId="1783334858" sldId="2147483587"/>
            <ac:picMk id="13" creationId="{1B05112F-99B3-A911-5F23-4C38C2FFB6FA}"/>
          </ac:picMkLst>
        </pc:picChg>
      </pc:sldChg>
      <pc:sldChg chg="add">
        <pc:chgData name="Greg Benson" userId="082494c9-4e84-4046-98c5-efc4c21b44af" providerId="ADAL" clId="{CD1E9931-080E-4EDD-8498-CF84D7A1CB5F}" dt="2026-04-28T18:13:19.692" v="14091"/>
        <pc:sldMkLst>
          <pc:docMk/>
          <pc:sldMk cId="2952026519" sldId="2147483588"/>
        </pc:sldMkLst>
      </pc:sldChg>
      <pc:sldChg chg="delSp add mod">
        <pc:chgData name="Greg Benson" userId="082494c9-4e84-4046-98c5-efc4c21b44af" providerId="ADAL" clId="{CD1E9931-080E-4EDD-8498-CF84D7A1CB5F}" dt="2026-04-28T18:15:06.334" v="14104" actId="478"/>
        <pc:sldMkLst>
          <pc:docMk/>
          <pc:sldMk cId="4068964251" sldId="2147483589"/>
        </pc:sldMkLst>
        <pc:picChg chg="del">
          <ac:chgData name="Greg Benson" userId="082494c9-4e84-4046-98c5-efc4c21b44af" providerId="ADAL" clId="{CD1E9931-080E-4EDD-8498-CF84D7A1CB5F}" dt="2026-04-28T18:15:06.334" v="14104" actId="478"/>
          <ac:picMkLst>
            <pc:docMk/>
            <pc:sldMk cId="4068964251" sldId="2147483589"/>
            <ac:picMk id="8" creationId="{F45812E6-65FD-7E6E-506B-06BCF897652E}"/>
          </ac:picMkLst>
        </pc:picChg>
      </pc:sldChg>
      <pc:sldChg chg="add">
        <pc:chgData name="Greg Benson" userId="082494c9-4e84-4046-98c5-efc4c21b44af" providerId="ADAL" clId="{CD1E9931-080E-4EDD-8498-CF84D7A1CB5F}" dt="2026-04-28T18:15:31.274" v="14106"/>
        <pc:sldMkLst>
          <pc:docMk/>
          <pc:sldMk cId="37275372" sldId="2147483590"/>
        </pc:sldMkLst>
      </pc:sldChg>
      <pc:sldChg chg="add">
        <pc:chgData name="Greg Benson" userId="082494c9-4e84-4046-98c5-efc4c21b44af" providerId="ADAL" clId="{CD1E9931-080E-4EDD-8498-CF84D7A1CB5F}" dt="2026-04-28T18:15:46.836" v="14108"/>
        <pc:sldMkLst>
          <pc:docMk/>
          <pc:sldMk cId="1080651600" sldId="2147483591"/>
        </pc:sldMkLst>
      </pc:sldChg>
      <pc:sldChg chg="delSp modSp add mod">
        <pc:chgData name="Greg Benson" userId="082494c9-4e84-4046-98c5-efc4c21b44af" providerId="ADAL" clId="{CD1E9931-080E-4EDD-8498-CF84D7A1CB5F}" dt="2026-04-28T18:19:09.440" v="14140" actId="20577"/>
        <pc:sldMkLst>
          <pc:docMk/>
          <pc:sldMk cId="520710213" sldId="2147483592"/>
        </pc:sldMkLst>
        <pc:spChg chg="mod">
          <ac:chgData name="Greg Benson" userId="082494c9-4e84-4046-98c5-efc4c21b44af" providerId="ADAL" clId="{CD1E9931-080E-4EDD-8498-CF84D7A1CB5F}" dt="2026-04-28T18:18:34.079" v="14130" actId="14100"/>
          <ac:spMkLst>
            <pc:docMk/>
            <pc:sldMk cId="520710213" sldId="2147483592"/>
            <ac:spMk id="3" creationId="{4B3DF533-6EB4-0743-B701-7EDB8480A315}"/>
          </ac:spMkLst>
        </pc:spChg>
        <pc:spChg chg="mod">
          <ac:chgData name="Greg Benson" userId="082494c9-4e84-4046-98c5-efc4c21b44af" providerId="ADAL" clId="{CD1E9931-080E-4EDD-8498-CF84D7A1CB5F}" dt="2026-04-28T18:19:09.440" v="14140" actId="20577"/>
          <ac:spMkLst>
            <pc:docMk/>
            <pc:sldMk cId="520710213" sldId="2147483592"/>
            <ac:spMk id="5" creationId="{62721827-BB70-9978-E36D-B21C061EB42A}"/>
          </ac:spMkLst>
        </pc:spChg>
        <pc:picChg chg="del">
          <ac:chgData name="Greg Benson" userId="082494c9-4e84-4046-98c5-efc4c21b44af" providerId="ADAL" clId="{CD1E9931-080E-4EDD-8498-CF84D7A1CB5F}" dt="2026-04-28T18:16:31.636" v="14112" actId="478"/>
          <ac:picMkLst>
            <pc:docMk/>
            <pc:sldMk cId="520710213" sldId="2147483592"/>
            <ac:picMk id="7" creationId="{E6A3AFD6-E830-665F-4EAA-4551A2A5192B}"/>
          </ac:picMkLst>
        </pc:picChg>
      </pc:sldChg>
      <pc:sldChg chg="delSp modSp add mod">
        <pc:chgData name="Greg Benson" userId="082494c9-4e84-4046-98c5-efc4c21b44af" providerId="ADAL" clId="{CD1E9931-080E-4EDD-8498-CF84D7A1CB5F}" dt="2026-04-28T18:18:15.925" v="14129" actId="6549"/>
        <pc:sldMkLst>
          <pc:docMk/>
          <pc:sldMk cId="565769166" sldId="2147483593"/>
        </pc:sldMkLst>
        <pc:spChg chg="mod">
          <ac:chgData name="Greg Benson" userId="082494c9-4e84-4046-98c5-efc4c21b44af" providerId="ADAL" clId="{CD1E9931-080E-4EDD-8498-CF84D7A1CB5F}" dt="2026-04-28T18:17:51.951" v="14117" actId="14100"/>
          <ac:spMkLst>
            <pc:docMk/>
            <pc:sldMk cId="565769166" sldId="2147483593"/>
            <ac:spMk id="3" creationId="{65951598-AC45-B14B-02F5-DC30D16F5BB1}"/>
          </ac:spMkLst>
        </pc:spChg>
        <pc:spChg chg="mod">
          <ac:chgData name="Greg Benson" userId="082494c9-4e84-4046-98c5-efc4c21b44af" providerId="ADAL" clId="{CD1E9931-080E-4EDD-8498-CF84D7A1CB5F}" dt="2026-04-28T18:18:15.925" v="14129" actId="6549"/>
          <ac:spMkLst>
            <pc:docMk/>
            <pc:sldMk cId="565769166" sldId="2147483593"/>
            <ac:spMk id="5" creationId="{DAF949C6-6CC7-49CE-7447-47F506D9100A}"/>
          </ac:spMkLst>
        </pc:spChg>
        <pc:picChg chg="del">
          <ac:chgData name="Greg Benson" userId="082494c9-4e84-4046-98c5-efc4c21b44af" providerId="ADAL" clId="{CD1E9931-080E-4EDD-8498-CF84D7A1CB5F}" dt="2026-04-28T18:17:45.160" v="14116" actId="478"/>
          <ac:picMkLst>
            <pc:docMk/>
            <pc:sldMk cId="565769166" sldId="2147483593"/>
            <ac:picMk id="4" creationId="{5D3F53CD-FF4A-15F7-5DC9-BA930E3E0C5A}"/>
          </ac:picMkLst>
        </pc:picChg>
      </pc:sldChg>
      <pc:sldChg chg="delSp modSp add mod">
        <pc:chgData name="Greg Benson" userId="082494c9-4e84-4046-98c5-efc4c21b44af" providerId="ADAL" clId="{CD1E9931-080E-4EDD-8498-CF84D7A1CB5F}" dt="2026-04-28T18:31:16.607" v="14234" actId="1076"/>
        <pc:sldMkLst>
          <pc:docMk/>
          <pc:sldMk cId="3908912622" sldId="2147483594"/>
        </pc:sldMkLst>
        <pc:spChg chg="mod">
          <ac:chgData name="Greg Benson" userId="082494c9-4e84-4046-98c5-efc4c21b44af" providerId="ADAL" clId="{CD1E9931-080E-4EDD-8498-CF84D7A1CB5F}" dt="2026-04-28T18:31:16.607" v="14234" actId="1076"/>
          <ac:spMkLst>
            <pc:docMk/>
            <pc:sldMk cId="3908912622" sldId="2147483594"/>
            <ac:spMk id="3" creationId="{2B4F39A3-7FD7-8B40-03FF-6441CC8297AB}"/>
          </ac:spMkLst>
        </pc:spChg>
        <pc:spChg chg="mod">
          <ac:chgData name="Greg Benson" userId="082494c9-4e84-4046-98c5-efc4c21b44af" providerId="ADAL" clId="{CD1E9931-080E-4EDD-8498-CF84D7A1CB5F}" dt="2026-04-28T18:31:03.875" v="14232" actId="1076"/>
          <ac:spMkLst>
            <pc:docMk/>
            <pc:sldMk cId="3908912622" sldId="2147483594"/>
            <ac:spMk id="8" creationId="{600182CB-5C18-189C-A93F-AD3D654E32A2}"/>
          </ac:spMkLst>
        </pc:spChg>
        <pc:picChg chg="del">
          <ac:chgData name="Greg Benson" userId="082494c9-4e84-4046-98c5-efc4c21b44af" providerId="ADAL" clId="{CD1E9931-080E-4EDD-8498-CF84D7A1CB5F}" dt="2026-04-28T18:30:49.090" v="14229" actId="478"/>
          <ac:picMkLst>
            <pc:docMk/>
            <pc:sldMk cId="3908912622" sldId="2147483594"/>
            <ac:picMk id="7" creationId="{5ED9BEBF-AB29-0E32-C638-21581A0C1740}"/>
          </ac:picMkLst>
        </pc:picChg>
      </pc:sldChg>
      <pc:sldChg chg="modSp add mod">
        <pc:chgData name="Greg Benson" userId="082494c9-4e84-4046-98c5-efc4c21b44af" providerId="ADAL" clId="{CD1E9931-080E-4EDD-8498-CF84D7A1CB5F}" dt="2026-04-28T18:32:16.475" v="14246" actId="2711"/>
        <pc:sldMkLst>
          <pc:docMk/>
          <pc:sldMk cId="1220028479" sldId="2147483595"/>
        </pc:sldMkLst>
        <pc:spChg chg="mod">
          <ac:chgData name="Greg Benson" userId="082494c9-4e84-4046-98c5-efc4c21b44af" providerId="ADAL" clId="{CD1E9931-080E-4EDD-8498-CF84D7A1CB5F}" dt="2026-04-28T18:32:00.441" v="14245" actId="6549"/>
          <ac:spMkLst>
            <pc:docMk/>
            <pc:sldMk cId="1220028479" sldId="2147483595"/>
            <ac:spMk id="2" creationId="{4BF7A412-B197-9F83-4A53-F60E0CBDF7E6}"/>
          </ac:spMkLst>
        </pc:spChg>
        <pc:spChg chg="mod">
          <ac:chgData name="Greg Benson" userId="082494c9-4e84-4046-98c5-efc4c21b44af" providerId="ADAL" clId="{CD1E9931-080E-4EDD-8498-CF84D7A1CB5F}" dt="2026-04-28T18:32:16.475" v="14246" actId="2711"/>
          <ac:spMkLst>
            <pc:docMk/>
            <pc:sldMk cId="1220028479" sldId="2147483595"/>
            <ac:spMk id="3" creationId="{DDD6A106-913F-24F4-2931-D6BDE3CAB0C9}"/>
          </ac:spMkLst>
        </pc:spChg>
      </pc:sldChg>
      <pc:sldChg chg="addSp delSp modSp add mod ord">
        <pc:chgData name="Greg Benson" userId="082494c9-4e84-4046-98c5-efc4c21b44af" providerId="ADAL" clId="{CD1E9931-080E-4EDD-8498-CF84D7A1CB5F}" dt="2026-04-28T18:34:23.584" v="14261"/>
        <pc:sldMkLst>
          <pc:docMk/>
          <pc:sldMk cId="3318764799" sldId="2147483596"/>
        </pc:sldMkLst>
        <pc:spChg chg="del">
          <ac:chgData name="Greg Benson" userId="082494c9-4e84-4046-98c5-efc4c21b44af" providerId="ADAL" clId="{CD1E9931-080E-4EDD-8498-CF84D7A1CB5F}" dt="2026-04-28T18:33:19.332" v="14248" actId="478"/>
          <ac:spMkLst>
            <pc:docMk/>
            <pc:sldMk cId="3318764799" sldId="2147483596"/>
            <ac:spMk id="2" creationId="{64F50E12-78BC-4C2C-99A2-885EAC64681B}"/>
          </ac:spMkLst>
        </pc:spChg>
        <pc:spChg chg="del">
          <ac:chgData name="Greg Benson" userId="082494c9-4e84-4046-98c5-efc4c21b44af" providerId="ADAL" clId="{CD1E9931-080E-4EDD-8498-CF84D7A1CB5F}" dt="2026-04-28T18:33:19.332" v="14248" actId="478"/>
          <ac:spMkLst>
            <pc:docMk/>
            <pc:sldMk cId="3318764799" sldId="2147483596"/>
            <ac:spMk id="3" creationId="{F520DC25-E26E-3BC5-AF30-BAB2E88524DF}"/>
          </ac:spMkLst>
        </pc:spChg>
        <pc:spChg chg="add del">
          <ac:chgData name="Greg Benson" userId="082494c9-4e84-4046-98c5-efc4c21b44af" providerId="ADAL" clId="{CD1E9931-080E-4EDD-8498-CF84D7A1CB5F}" dt="2026-04-28T18:33:32.698" v="14252" actId="478"/>
          <ac:spMkLst>
            <pc:docMk/>
            <pc:sldMk cId="3318764799" sldId="2147483596"/>
            <ac:spMk id="4" creationId="{5D79416A-51DD-21F1-381B-DC1C1D4CDB68}"/>
          </ac:spMkLst>
        </pc:spChg>
        <pc:spChg chg="add del mod">
          <ac:chgData name="Greg Benson" userId="082494c9-4e84-4046-98c5-efc4c21b44af" providerId="ADAL" clId="{CD1E9931-080E-4EDD-8498-CF84D7A1CB5F}" dt="2026-04-28T18:33:28.713" v="14250" actId="478"/>
          <ac:spMkLst>
            <pc:docMk/>
            <pc:sldMk cId="3318764799" sldId="2147483596"/>
            <ac:spMk id="8" creationId="{E4601287-8C9B-F65F-5868-2C860F18FF6D}"/>
          </ac:spMkLst>
        </pc:spChg>
        <pc:spChg chg="add del mod">
          <ac:chgData name="Greg Benson" userId="082494c9-4e84-4046-98c5-efc4c21b44af" providerId="ADAL" clId="{CD1E9931-080E-4EDD-8498-CF84D7A1CB5F}" dt="2026-04-28T18:33:36.596" v="14253" actId="478"/>
          <ac:spMkLst>
            <pc:docMk/>
            <pc:sldMk cId="3318764799" sldId="2147483596"/>
            <ac:spMk id="11" creationId="{4367D363-9BB5-4E14-0206-1B0130550073}"/>
          </ac:spMkLst>
        </pc:spChg>
        <pc:spChg chg="add mod">
          <ac:chgData name="Greg Benson" userId="082494c9-4e84-4046-98c5-efc4c21b44af" providerId="ADAL" clId="{CD1E9931-080E-4EDD-8498-CF84D7A1CB5F}" dt="2026-04-28T18:34:17.321" v="14259" actId="108"/>
          <ac:spMkLst>
            <pc:docMk/>
            <pc:sldMk cId="3318764799" sldId="2147483596"/>
            <ac:spMk id="12" creationId="{126D2E92-CE0D-2D2F-0B4A-146E21B3ADDF}"/>
          </ac:spMkLst>
        </pc:spChg>
        <pc:grpChg chg="add mod">
          <ac:chgData name="Greg Benson" userId="082494c9-4e84-4046-98c5-efc4c21b44af" providerId="ADAL" clId="{CD1E9931-080E-4EDD-8498-CF84D7A1CB5F}" dt="2026-04-28T18:34:01.393" v="14257" actId="1076"/>
          <ac:grpSpMkLst>
            <pc:docMk/>
            <pc:sldMk cId="3318764799" sldId="2147483596"/>
            <ac:grpSpMk id="15" creationId="{644B1815-DE04-E613-6416-7AA45295E1E7}"/>
          </ac:grpSpMkLst>
        </pc:grpChg>
        <pc:picChg chg="mod">
          <ac:chgData name="Greg Benson" userId="082494c9-4e84-4046-98c5-efc4c21b44af" providerId="ADAL" clId="{CD1E9931-080E-4EDD-8498-CF84D7A1CB5F}" dt="2026-04-28T18:33:56.781" v="14256" actId="164"/>
          <ac:picMkLst>
            <pc:docMk/>
            <pc:sldMk cId="3318764799" sldId="2147483596"/>
            <ac:picMk id="6" creationId="{6CFE1724-BEE6-472F-05FC-32026397E657}"/>
          </ac:picMkLst>
        </pc:picChg>
        <pc:picChg chg="del">
          <ac:chgData name="Greg Benson" userId="082494c9-4e84-4046-98c5-efc4c21b44af" providerId="ADAL" clId="{CD1E9931-080E-4EDD-8498-CF84D7A1CB5F}" dt="2026-04-28T18:33:19.332" v="14248" actId="478"/>
          <ac:picMkLst>
            <pc:docMk/>
            <pc:sldMk cId="3318764799" sldId="2147483596"/>
            <ac:picMk id="9" creationId="{56D30158-DFB1-71D0-D944-7BD509366532}"/>
          </ac:picMkLst>
        </pc:picChg>
        <pc:picChg chg="add mod">
          <ac:chgData name="Greg Benson" userId="082494c9-4e84-4046-98c5-efc4c21b44af" providerId="ADAL" clId="{CD1E9931-080E-4EDD-8498-CF84D7A1CB5F}" dt="2026-04-28T18:33:56.781" v="14256" actId="164"/>
          <ac:picMkLst>
            <pc:docMk/>
            <pc:sldMk cId="3318764799" sldId="2147483596"/>
            <ac:picMk id="13" creationId="{9C8B9E26-7E0E-9FE6-E9DA-714FF9DCAA8F}"/>
          </ac:picMkLst>
        </pc:picChg>
        <pc:cxnChg chg="add mod">
          <ac:chgData name="Greg Benson" userId="082494c9-4e84-4046-98c5-efc4c21b44af" providerId="ADAL" clId="{CD1E9931-080E-4EDD-8498-CF84D7A1CB5F}" dt="2026-04-28T18:33:22.715" v="14249"/>
          <ac:cxnSpMkLst>
            <pc:docMk/>
            <pc:sldMk cId="3318764799" sldId="2147483596"/>
            <ac:cxnSpMk id="14" creationId="{A7E77839-5163-EDB8-C4EB-361109B0410C}"/>
          </ac:cxnSpMkLst>
        </pc:cxnChg>
      </pc:sldChg>
      <pc:sldChg chg="delSp modSp add mod">
        <pc:chgData name="Greg Benson" userId="082494c9-4e84-4046-98c5-efc4c21b44af" providerId="ADAL" clId="{CD1E9931-080E-4EDD-8498-CF84D7A1CB5F}" dt="2026-04-28T18:35:08.832" v="14268" actId="14100"/>
        <pc:sldMkLst>
          <pc:docMk/>
          <pc:sldMk cId="4071419414" sldId="2147483597"/>
        </pc:sldMkLst>
        <pc:spChg chg="mod">
          <ac:chgData name="Greg Benson" userId="082494c9-4e84-4046-98c5-efc4c21b44af" providerId="ADAL" clId="{CD1E9931-080E-4EDD-8498-CF84D7A1CB5F}" dt="2026-04-28T18:35:08.832" v="14268" actId="14100"/>
          <ac:spMkLst>
            <pc:docMk/>
            <pc:sldMk cId="4071419414" sldId="2147483597"/>
            <ac:spMk id="3" creationId="{8F53D712-0912-F47A-860C-CD2D376ED69C}"/>
          </ac:spMkLst>
        </pc:spChg>
        <pc:spChg chg="mod">
          <ac:chgData name="Greg Benson" userId="082494c9-4e84-4046-98c5-efc4c21b44af" providerId="ADAL" clId="{CD1E9931-080E-4EDD-8498-CF84D7A1CB5F}" dt="2026-04-28T18:34:59.212" v="14266" actId="14100"/>
          <ac:spMkLst>
            <pc:docMk/>
            <pc:sldMk cId="4071419414" sldId="2147483597"/>
            <ac:spMk id="6" creationId="{FF57A98C-23BE-62A9-1867-63FBC03C65E6}"/>
          </ac:spMkLst>
        </pc:spChg>
        <pc:picChg chg="del">
          <ac:chgData name="Greg Benson" userId="082494c9-4e84-4046-98c5-efc4c21b44af" providerId="ADAL" clId="{CD1E9931-080E-4EDD-8498-CF84D7A1CB5F}" dt="2026-04-28T18:34:46.514" v="14265" actId="478"/>
          <ac:picMkLst>
            <pc:docMk/>
            <pc:sldMk cId="4071419414" sldId="2147483597"/>
            <ac:picMk id="8" creationId="{547E7981-C45D-546B-0E43-DC81526BF2CF}"/>
          </ac:picMkLst>
        </pc:picChg>
      </pc:sldChg>
      <pc:sldChg chg="delSp modSp add mod">
        <pc:chgData name="Greg Benson" userId="082494c9-4e84-4046-98c5-efc4c21b44af" providerId="ADAL" clId="{CD1E9931-080E-4EDD-8498-CF84D7A1CB5F}" dt="2026-04-28T18:35:41.192" v="14274" actId="1076"/>
        <pc:sldMkLst>
          <pc:docMk/>
          <pc:sldMk cId="777110904" sldId="2147483598"/>
        </pc:sldMkLst>
        <pc:spChg chg="mod">
          <ac:chgData name="Greg Benson" userId="082494c9-4e84-4046-98c5-efc4c21b44af" providerId="ADAL" clId="{CD1E9931-080E-4EDD-8498-CF84D7A1CB5F}" dt="2026-04-28T18:35:41.192" v="14274" actId="1076"/>
          <ac:spMkLst>
            <pc:docMk/>
            <pc:sldMk cId="777110904" sldId="2147483598"/>
            <ac:spMk id="5" creationId="{ACAD881F-65F5-66E2-66A5-461F0B22F8A6}"/>
          </ac:spMkLst>
        </pc:spChg>
        <pc:picChg chg="del mod">
          <ac:chgData name="Greg Benson" userId="082494c9-4e84-4046-98c5-efc4c21b44af" providerId="ADAL" clId="{CD1E9931-080E-4EDD-8498-CF84D7A1CB5F}" dt="2026-04-28T18:35:24.465" v="14272" actId="478"/>
          <ac:picMkLst>
            <pc:docMk/>
            <pc:sldMk cId="777110904" sldId="2147483598"/>
            <ac:picMk id="10" creationId="{4721A209-56B9-D8CA-3707-1C35BC95474D}"/>
          </ac:picMkLst>
        </pc:picChg>
      </pc:sldChg>
      <pc:sldChg chg="add del">
        <pc:chgData name="Greg Benson" userId="082494c9-4e84-4046-98c5-efc4c21b44af" providerId="ADAL" clId="{CD1E9931-080E-4EDD-8498-CF84D7A1CB5F}" dt="2026-04-28T18:36:44.861" v="14279" actId="47"/>
        <pc:sldMkLst>
          <pc:docMk/>
          <pc:sldMk cId="268465608" sldId="2147483599"/>
        </pc:sldMkLst>
      </pc:sldChg>
      <pc:sldChg chg="add">
        <pc:chgData name="Greg Benson" userId="082494c9-4e84-4046-98c5-efc4c21b44af" providerId="ADAL" clId="{CD1E9931-080E-4EDD-8498-CF84D7A1CB5F}" dt="2026-04-28T18:36:06.023" v="14275"/>
        <pc:sldMkLst>
          <pc:docMk/>
          <pc:sldMk cId="1097400789" sldId="2147483600"/>
        </pc:sldMkLst>
      </pc:sldChg>
      <pc:sldChg chg="delSp modSp add mod">
        <pc:chgData name="Greg Benson" userId="082494c9-4e84-4046-98c5-efc4c21b44af" providerId="ADAL" clId="{CD1E9931-080E-4EDD-8498-CF84D7A1CB5F}" dt="2026-04-28T18:37:14.686" v="14283" actId="1076"/>
        <pc:sldMkLst>
          <pc:docMk/>
          <pc:sldMk cId="982711188" sldId="2147483601"/>
        </pc:sldMkLst>
        <pc:spChg chg="mod">
          <ac:chgData name="Greg Benson" userId="082494c9-4e84-4046-98c5-efc4c21b44af" providerId="ADAL" clId="{CD1E9931-080E-4EDD-8498-CF84D7A1CB5F}" dt="2026-04-28T18:37:09.182" v="14282" actId="1076"/>
          <ac:spMkLst>
            <pc:docMk/>
            <pc:sldMk cId="982711188" sldId="2147483601"/>
            <ac:spMk id="4" creationId="{6BC6C8AB-1160-6761-96DF-C2A4CC81DE90}"/>
          </ac:spMkLst>
        </pc:spChg>
        <pc:spChg chg="mod">
          <ac:chgData name="Greg Benson" userId="082494c9-4e84-4046-98c5-efc4c21b44af" providerId="ADAL" clId="{CD1E9931-080E-4EDD-8498-CF84D7A1CB5F}" dt="2026-04-28T18:37:09.182" v="14282" actId="1076"/>
          <ac:spMkLst>
            <pc:docMk/>
            <pc:sldMk cId="982711188" sldId="2147483601"/>
            <ac:spMk id="7" creationId="{CAFC062A-EC26-A831-E17D-81B45FF43147}"/>
          </ac:spMkLst>
        </pc:spChg>
        <pc:spChg chg="mod">
          <ac:chgData name="Greg Benson" userId="082494c9-4e84-4046-98c5-efc4c21b44af" providerId="ADAL" clId="{CD1E9931-080E-4EDD-8498-CF84D7A1CB5F}" dt="2026-04-28T18:37:09.182" v="14282" actId="1076"/>
          <ac:spMkLst>
            <pc:docMk/>
            <pc:sldMk cId="982711188" sldId="2147483601"/>
            <ac:spMk id="8" creationId="{D73AC735-17CB-1CF5-A293-4E71058CFEA7}"/>
          </ac:spMkLst>
        </pc:spChg>
        <pc:spChg chg="mod">
          <ac:chgData name="Greg Benson" userId="082494c9-4e84-4046-98c5-efc4c21b44af" providerId="ADAL" clId="{CD1E9931-080E-4EDD-8498-CF84D7A1CB5F}" dt="2026-04-28T18:37:09.182" v="14282" actId="1076"/>
          <ac:spMkLst>
            <pc:docMk/>
            <pc:sldMk cId="982711188" sldId="2147483601"/>
            <ac:spMk id="11" creationId="{6B2E3F61-20ED-20CF-0857-79BF1E86CF06}"/>
          </ac:spMkLst>
        </pc:spChg>
        <pc:spChg chg="mod">
          <ac:chgData name="Greg Benson" userId="082494c9-4e84-4046-98c5-efc4c21b44af" providerId="ADAL" clId="{CD1E9931-080E-4EDD-8498-CF84D7A1CB5F}" dt="2026-04-28T18:37:14.686" v="14283" actId="1076"/>
          <ac:spMkLst>
            <pc:docMk/>
            <pc:sldMk cId="982711188" sldId="2147483601"/>
            <ac:spMk id="17" creationId="{73FBC333-CE97-D29F-58EA-3D97E6ED2FAC}"/>
          </ac:spMkLst>
        </pc:spChg>
        <pc:spChg chg="mod">
          <ac:chgData name="Greg Benson" userId="082494c9-4e84-4046-98c5-efc4c21b44af" providerId="ADAL" clId="{CD1E9931-080E-4EDD-8498-CF84D7A1CB5F}" dt="2026-04-28T18:37:09.182" v="14282" actId="1076"/>
          <ac:spMkLst>
            <pc:docMk/>
            <pc:sldMk cId="982711188" sldId="2147483601"/>
            <ac:spMk id="20" creationId="{FBE27C82-C4DF-0E3D-A5D3-D103A64B8FC6}"/>
          </ac:spMkLst>
        </pc:spChg>
        <pc:spChg chg="mod">
          <ac:chgData name="Greg Benson" userId="082494c9-4e84-4046-98c5-efc4c21b44af" providerId="ADAL" clId="{CD1E9931-080E-4EDD-8498-CF84D7A1CB5F}" dt="2026-04-28T18:37:09.182" v="14282" actId="1076"/>
          <ac:spMkLst>
            <pc:docMk/>
            <pc:sldMk cId="982711188" sldId="2147483601"/>
            <ac:spMk id="21" creationId="{FDB0E917-86F0-58BC-59C6-DB99208328D3}"/>
          </ac:spMkLst>
        </pc:spChg>
        <pc:spChg chg="mod">
          <ac:chgData name="Greg Benson" userId="082494c9-4e84-4046-98c5-efc4c21b44af" providerId="ADAL" clId="{CD1E9931-080E-4EDD-8498-CF84D7A1CB5F}" dt="2026-04-28T18:37:09.182" v="14282" actId="1076"/>
          <ac:spMkLst>
            <pc:docMk/>
            <pc:sldMk cId="982711188" sldId="2147483601"/>
            <ac:spMk id="22" creationId="{E3633C23-F988-DD34-D4E5-7BA9F1A43592}"/>
          </ac:spMkLst>
        </pc:spChg>
        <pc:spChg chg="mod">
          <ac:chgData name="Greg Benson" userId="082494c9-4e84-4046-98c5-efc4c21b44af" providerId="ADAL" clId="{CD1E9931-080E-4EDD-8498-CF84D7A1CB5F}" dt="2026-04-28T18:37:09.182" v="14282" actId="1076"/>
          <ac:spMkLst>
            <pc:docMk/>
            <pc:sldMk cId="982711188" sldId="2147483601"/>
            <ac:spMk id="23" creationId="{EA732C16-8140-9671-FEF6-9D4A48CB4E34}"/>
          </ac:spMkLst>
        </pc:spChg>
        <pc:spChg chg="mod">
          <ac:chgData name="Greg Benson" userId="082494c9-4e84-4046-98c5-efc4c21b44af" providerId="ADAL" clId="{CD1E9931-080E-4EDD-8498-CF84D7A1CB5F}" dt="2026-04-28T18:37:09.182" v="14282" actId="1076"/>
          <ac:spMkLst>
            <pc:docMk/>
            <pc:sldMk cId="982711188" sldId="2147483601"/>
            <ac:spMk id="24" creationId="{A327180F-FCEF-6036-67C3-28767760FCC2}"/>
          </ac:spMkLst>
        </pc:spChg>
        <pc:spChg chg="mod">
          <ac:chgData name="Greg Benson" userId="082494c9-4e84-4046-98c5-efc4c21b44af" providerId="ADAL" clId="{CD1E9931-080E-4EDD-8498-CF84D7A1CB5F}" dt="2026-04-28T18:37:09.182" v="14282" actId="1076"/>
          <ac:spMkLst>
            <pc:docMk/>
            <pc:sldMk cId="982711188" sldId="2147483601"/>
            <ac:spMk id="25" creationId="{AF88ABAA-A551-1A06-DAF7-577C17070235}"/>
          </ac:spMkLst>
        </pc:spChg>
        <pc:picChg chg="del mod">
          <ac:chgData name="Greg Benson" userId="082494c9-4e84-4046-98c5-efc4c21b44af" providerId="ADAL" clId="{CD1E9931-080E-4EDD-8498-CF84D7A1CB5F}" dt="2026-04-28T18:36:48.134" v="14281" actId="478"/>
          <ac:picMkLst>
            <pc:docMk/>
            <pc:sldMk cId="982711188" sldId="2147483601"/>
            <ac:picMk id="76" creationId="{64673B15-9502-6EC4-943F-E8FF42FB52A9}"/>
          </ac:picMkLst>
        </pc:picChg>
      </pc:sldChg>
      <pc:sldChg chg="add">
        <pc:chgData name="Greg Benson" userId="082494c9-4e84-4046-98c5-efc4c21b44af" providerId="ADAL" clId="{CD1E9931-080E-4EDD-8498-CF84D7A1CB5F}" dt="2026-04-28T18:36:06.023" v="14275"/>
        <pc:sldMkLst>
          <pc:docMk/>
          <pc:sldMk cId="3152918542" sldId="2147483602"/>
        </pc:sldMkLst>
      </pc:sldChg>
      <pc:sldChg chg="add">
        <pc:chgData name="Greg Benson" userId="082494c9-4e84-4046-98c5-efc4c21b44af" providerId="ADAL" clId="{CD1E9931-080E-4EDD-8498-CF84D7A1CB5F}" dt="2026-04-28T18:36:06.023" v="14275"/>
        <pc:sldMkLst>
          <pc:docMk/>
          <pc:sldMk cId="1770302067" sldId="2147483603"/>
        </pc:sldMkLst>
      </pc:sldChg>
      <pc:sldChg chg="add">
        <pc:chgData name="Greg Benson" userId="082494c9-4e84-4046-98c5-efc4c21b44af" providerId="ADAL" clId="{CD1E9931-080E-4EDD-8498-CF84D7A1CB5F}" dt="2026-04-28T18:36:06.023" v="14275"/>
        <pc:sldMkLst>
          <pc:docMk/>
          <pc:sldMk cId="684258999" sldId="2147483604"/>
        </pc:sldMkLst>
      </pc:sldChg>
      <pc:sldChg chg="add">
        <pc:chgData name="Greg Benson" userId="082494c9-4e84-4046-98c5-efc4c21b44af" providerId="ADAL" clId="{CD1E9931-080E-4EDD-8498-CF84D7A1CB5F}" dt="2026-04-28T18:36:06.023" v="14275"/>
        <pc:sldMkLst>
          <pc:docMk/>
          <pc:sldMk cId="3838275111" sldId="2147483605"/>
        </pc:sldMkLst>
      </pc:sldChg>
      <pc:sldChg chg="delSp modSp add mod">
        <pc:chgData name="Greg Benson" userId="082494c9-4e84-4046-98c5-efc4c21b44af" providerId="ADAL" clId="{CD1E9931-080E-4EDD-8498-CF84D7A1CB5F}" dt="2026-04-28T18:37:37.547" v="14285" actId="1076"/>
        <pc:sldMkLst>
          <pc:docMk/>
          <pc:sldMk cId="1497752531" sldId="2147483606"/>
        </pc:sldMkLst>
        <pc:spChg chg="mod">
          <ac:chgData name="Greg Benson" userId="082494c9-4e84-4046-98c5-efc4c21b44af" providerId="ADAL" clId="{CD1E9931-080E-4EDD-8498-CF84D7A1CB5F}" dt="2026-04-28T18:37:37.547" v="14285" actId="1076"/>
          <ac:spMkLst>
            <pc:docMk/>
            <pc:sldMk cId="1497752531" sldId="2147483606"/>
            <ac:spMk id="3" creationId="{477EDEAF-3446-3709-9A42-6A72A87D14EC}"/>
          </ac:spMkLst>
        </pc:spChg>
        <pc:spChg chg="mod">
          <ac:chgData name="Greg Benson" userId="082494c9-4e84-4046-98c5-efc4c21b44af" providerId="ADAL" clId="{CD1E9931-080E-4EDD-8498-CF84D7A1CB5F}" dt="2026-04-28T18:37:37.547" v="14285" actId="1076"/>
          <ac:spMkLst>
            <pc:docMk/>
            <pc:sldMk cId="1497752531" sldId="2147483606"/>
            <ac:spMk id="5" creationId="{1A990B99-79B4-C867-7502-A2DAD90ECA43}"/>
          </ac:spMkLst>
        </pc:spChg>
        <pc:spChg chg="mod">
          <ac:chgData name="Greg Benson" userId="082494c9-4e84-4046-98c5-efc4c21b44af" providerId="ADAL" clId="{CD1E9931-080E-4EDD-8498-CF84D7A1CB5F}" dt="2026-04-28T18:37:37.547" v="14285" actId="1076"/>
          <ac:spMkLst>
            <pc:docMk/>
            <pc:sldMk cId="1497752531" sldId="2147483606"/>
            <ac:spMk id="6" creationId="{50B66F2E-4684-18B5-789E-C529C793FA8E}"/>
          </ac:spMkLst>
        </pc:spChg>
        <pc:spChg chg="mod">
          <ac:chgData name="Greg Benson" userId="082494c9-4e84-4046-98c5-efc4c21b44af" providerId="ADAL" clId="{CD1E9931-080E-4EDD-8498-CF84D7A1CB5F}" dt="2026-04-28T18:37:37.547" v="14285" actId="1076"/>
          <ac:spMkLst>
            <pc:docMk/>
            <pc:sldMk cId="1497752531" sldId="2147483606"/>
            <ac:spMk id="9" creationId="{D8834F0E-890F-8BFE-20AB-099E5F88D80A}"/>
          </ac:spMkLst>
        </pc:spChg>
        <pc:spChg chg="mod">
          <ac:chgData name="Greg Benson" userId="082494c9-4e84-4046-98c5-efc4c21b44af" providerId="ADAL" clId="{CD1E9931-080E-4EDD-8498-CF84D7A1CB5F}" dt="2026-04-28T18:37:37.547" v="14285" actId="1076"/>
          <ac:spMkLst>
            <pc:docMk/>
            <pc:sldMk cId="1497752531" sldId="2147483606"/>
            <ac:spMk id="10" creationId="{6B4194A7-625D-88DF-A319-CA707587F204}"/>
          </ac:spMkLst>
        </pc:spChg>
        <pc:spChg chg="mod">
          <ac:chgData name="Greg Benson" userId="082494c9-4e84-4046-98c5-efc4c21b44af" providerId="ADAL" clId="{CD1E9931-080E-4EDD-8498-CF84D7A1CB5F}" dt="2026-04-28T18:37:37.547" v="14285" actId="1076"/>
          <ac:spMkLst>
            <pc:docMk/>
            <pc:sldMk cId="1497752531" sldId="2147483606"/>
            <ac:spMk id="17" creationId="{FBD07BE0-55AA-044C-E5C1-24B57C123937}"/>
          </ac:spMkLst>
        </pc:spChg>
        <pc:spChg chg="mod">
          <ac:chgData name="Greg Benson" userId="082494c9-4e84-4046-98c5-efc4c21b44af" providerId="ADAL" clId="{CD1E9931-080E-4EDD-8498-CF84D7A1CB5F}" dt="2026-04-28T18:37:37.547" v="14285" actId="1076"/>
          <ac:spMkLst>
            <pc:docMk/>
            <pc:sldMk cId="1497752531" sldId="2147483606"/>
            <ac:spMk id="23" creationId="{BC7E1819-FEC2-5F40-56F1-7C2ABB2030FB}"/>
          </ac:spMkLst>
        </pc:spChg>
        <pc:spChg chg="mod">
          <ac:chgData name="Greg Benson" userId="082494c9-4e84-4046-98c5-efc4c21b44af" providerId="ADAL" clId="{CD1E9931-080E-4EDD-8498-CF84D7A1CB5F}" dt="2026-04-28T18:37:37.547" v="14285" actId="1076"/>
          <ac:spMkLst>
            <pc:docMk/>
            <pc:sldMk cId="1497752531" sldId="2147483606"/>
            <ac:spMk id="26" creationId="{5F4E3743-E952-F1C4-9F91-C5522BA8C387}"/>
          </ac:spMkLst>
        </pc:spChg>
        <pc:spChg chg="mod">
          <ac:chgData name="Greg Benson" userId="082494c9-4e84-4046-98c5-efc4c21b44af" providerId="ADAL" clId="{CD1E9931-080E-4EDD-8498-CF84D7A1CB5F}" dt="2026-04-28T18:37:37.547" v="14285" actId="1076"/>
          <ac:spMkLst>
            <pc:docMk/>
            <pc:sldMk cId="1497752531" sldId="2147483606"/>
            <ac:spMk id="27" creationId="{EF22F019-1363-27C8-37AC-6A8EA7AB9DC2}"/>
          </ac:spMkLst>
        </pc:spChg>
        <pc:spChg chg="mod">
          <ac:chgData name="Greg Benson" userId="082494c9-4e84-4046-98c5-efc4c21b44af" providerId="ADAL" clId="{CD1E9931-080E-4EDD-8498-CF84D7A1CB5F}" dt="2026-04-28T18:37:37.547" v="14285" actId="1076"/>
          <ac:spMkLst>
            <pc:docMk/>
            <pc:sldMk cId="1497752531" sldId="2147483606"/>
            <ac:spMk id="43" creationId="{4A2A3CB0-97CD-74F0-9AF0-BFC7D9720B95}"/>
          </ac:spMkLst>
        </pc:spChg>
        <pc:picChg chg="del">
          <ac:chgData name="Greg Benson" userId="082494c9-4e84-4046-98c5-efc4c21b44af" providerId="ADAL" clId="{CD1E9931-080E-4EDD-8498-CF84D7A1CB5F}" dt="2026-04-28T18:37:23.151" v="14284" actId="478"/>
          <ac:picMkLst>
            <pc:docMk/>
            <pc:sldMk cId="1497752531" sldId="2147483606"/>
            <ac:picMk id="46" creationId="{BFEDF99C-B013-1DFA-04AE-5BF1EFD3CCFA}"/>
          </ac:picMkLst>
        </pc:picChg>
      </pc:sldChg>
      <pc:sldChg chg="add">
        <pc:chgData name="Greg Benson" userId="082494c9-4e84-4046-98c5-efc4c21b44af" providerId="ADAL" clId="{CD1E9931-080E-4EDD-8498-CF84D7A1CB5F}" dt="2026-04-28T18:36:06.023" v="14275"/>
        <pc:sldMkLst>
          <pc:docMk/>
          <pc:sldMk cId="510176547" sldId="2147483607"/>
        </pc:sldMkLst>
      </pc:sldChg>
      <pc:sldChg chg="add del mod setBg modShow">
        <pc:chgData name="Greg Benson" userId="082494c9-4e84-4046-98c5-efc4c21b44af" providerId="ADAL" clId="{CD1E9931-080E-4EDD-8498-CF84D7A1CB5F}" dt="2026-04-28T18:39:01.005" v="14314" actId="47"/>
        <pc:sldMkLst>
          <pc:docMk/>
          <pc:sldMk cId="2568663935" sldId="2147483608"/>
        </pc:sldMkLst>
      </pc:sldChg>
      <pc:sldChg chg="addSp delSp modSp add mod">
        <pc:chgData name="Greg Benson" userId="082494c9-4e84-4046-98c5-efc4c21b44af" providerId="ADAL" clId="{CD1E9931-080E-4EDD-8498-CF84D7A1CB5F}" dt="2026-04-28T18:38:40.450" v="14312" actId="1037"/>
        <pc:sldMkLst>
          <pc:docMk/>
          <pc:sldMk cId="1096263888" sldId="2147483609"/>
        </pc:sldMkLst>
        <pc:spChg chg="mod">
          <ac:chgData name="Greg Benson" userId="082494c9-4e84-4046-98c5-efc4c21b44af" providerId="ADAL" clId="{CD1E9931-080E-4EDD-8498-CF84D7A1CB5F}" dt="2026-04-28T18:38:23.614" v="14310" actId="20577"/>
          <ac:spMkLst>
            <pc:docMk/>
            <pc:sldMk cId="1096263888" sldId="2147483609"/>
            <ac:spMk id="2" creationId="{44A3DD2F-6864-C0C4-51F9-9860CFBEA262}"/>
          </ac:spMkLst>
        </pc:spChg>
        <pc:spChg chg="del">
          <ac:chgData name="Greg Benson" userId="082494c9-4e84-4046-98c5-efc4c21b44af" providerId="ADAL" clId="{CD1E9931-080E-4EDD-8498-CF84D7A1CB5F}" dt="2026-04-28T18:38:06.876" v="14289" actId="478"/>
          <ac:spMkLst>
            <pc:docMk/>
            <pc:sldMk cId="1096263888" sldId="2147483609"/>
            <ac:spMk id="3" creationId="{D4B34A9A-3074-2D7B-CA18-CE61947B05D6}"/>
          </ac:spMkLst>
        </pc:spChg>
        <pc:spChg chg="add mod">
          <ac:chgData name="Greg Benson" userId="082494c9-4e84-4046-98c5-efc4c21b44af" providerId="ADAL" clId="{CD1E9931-080E-4EDD-8498-CF84D7A1CB5F}" dt="2026-04-28T18:38:34.526" v="14311"/>
          <ac:spMkLst>
            <pc:docMk/>
            <pc:sldMk cId="1096263888" sldId="2147483609"/>
            <ac:spMk id="7" creationId="{38665396-2C0D-51B6-DBDF-9F6E1CBFB417}"/>
          </ac:spMkLst>
        </pc:spChg>
        <pc:spChg chg="add mod">
          <ac:chgData name="Greg Benson" userId="082494c9-4e84-4046-98c5-efc4c21b44af" providerId="ADAL" clId="{CD1E9931-080E-4EDD-8498-CF84D7A1CB5F}" dt="2026-04-28T18:38:34.526" v="14311"/>
          <ac:spMkLst>
            <pc:docMk/>
            <pc:sldMk cId="1096263888" sldId="2147483609"/>
            <ac:spMk id="8" creationId="{4CDE75CE-8DC9-A3CB-F37D-E9E303CE98B6}"/>
          </ac:spMkLst>
        </pc:spChg>
        <pc:spChg chg="add mod">
          <ac:chgData name="Greg Benson" userId="082494c9-4e84-4046-98c5-efc4c21b44af" providerId="ADAL" clId="{CD1E9931-080E-4EDD-8498-CF84D7A1CB5F}" dt="2026-04-28T18:38:34.526" v="14311"/>
          <ac:spMkLst>
            <pc:docMk/>
            <pc:sldMk cId="1096263888" sldId="2147483609"/>
            <ac:spMk id="10" creationId="{2AB2B849-DC91-8AA6-D158-145620D686F8}"/>
          </ac:spMkLst>
        </pc:spChg>
        <pc:spChg chg="add mod">
          <ac:chgData name="Greg Benson" userId="082494c9-4e84-4046-98c5-efc4c21b44af" providerId="ADAL" clId="{CD1E9931-080E-4EDD-8498-CF84D7A1CB5F}" dt="2026-04-28T18:38:34.526" v="14311"/>
          <ac:spMkLst>
            <pc:docMk/>
            <pc:sldMk cId="1096263888" sldId="2147483609"/>
            <ac:spMk id="11" creationId="{17FE2E8E-F104-A66B-AF14-6ACF2BDBBA77}"/>
          </ac:spMkLst>
        </pc:spChg>
        <pc:spChg chg="add mod">
          <ac:chgData name="Greg Benson" userId="082494c9-4e84-4046-98c5-efc4c21b44af" providerId="ADAL" clId="{CD1E9931-080E-4EDD-8498-CF84D7A1CB5F}" dt="2026-04-28T18:38:34.526" v="14311"/>
          <ac:spMkLst>
            <pc:docMk/>
            <pc:sldMk cId="1096263888" sldId="2147483609"/>
            <ac:spMk id="12" creationId="{DD95E796-068A-A344-0516-EB39D59EFC30}"/>
          </ac:spMkLst>
        </pc:spChg>
        <pc:spChg chg="add mod">
          <ac:chgData name="Greg Benson" userId="082494c9-4e84-4046-98c5-efc4c21b44af" providerId="ADAL" clId="{CD1E9931-080E-4EDD-8498-CF84D7A1CB5F}" dt="2026-04-28T18:38:34.526" v="14311"/>
          <ac:spMkLst>
            <pc:docMk/>
            <pc:sldMk cId="1096263888" sldId="2147483609"/>
            <ac:spMk id="13" creationId="{51F089BF-8F12-ACEE-3F96-1BC59CF9ACD5}"/>
          </ac:spMkLst>
        </pc:spChg>
        <pc:spChg chg="add mod">
          <ac:chgData name="Greg Benson" userId="082494c9-4e84-4046-98c5-efc4c21b44af" providerId="ADAL" clId="{CD1E9931-080E-4EDD-8498-CF84D7A1CB5F}" dt="2026-04-28T18:38:34.526" v="14311"/>
          <ac:spMkLst>
            <pc:docMk/>
            <pc:sldMk cId="1096263888" sldId="2147483609"/>
            <ac:spMk id="14" creationId="{4AFF87FF-E500-D353-0157-63FCFE66B292}"/>
          </ac:spMkLst>
        </pc:spChg>
        <pc:spChg chg="add mod">
          <ac:chgData name="Greg Benson" userId="082494c9-4e84-4046-98c5-efc4c21b44af" providerId="ADAL" clId="{CD1E9931-080E-4EDD-8498-CF84D7A1CB5F}" dt="2026-04-28T18:38:34.526" v="14311"/>
          <ac:spMkLst>
            <pc:docMk/>
            <pc:sldMk cId="1096263888" sldId="2147483609"/>
            <ac:spMk id="15" creationId="{6323706D-F08E-6E4B-0C34-F11FABDE392D}"/>
          </ac:spMkLst>
        </pc:spChg>
        <pc:spChg chg="add mod">
          <ac:chgData name="Greg Benson" userId="082494c9-4e84-4046-98c5-efc4c21b44af" providerId="ADAL" clId="{CD1E9931-080E-4EDD-8498-CF84D7A1CB5F}" dt="2026-04-28T18:38:34.526" v="14311"/>
          <ac:spMkLst>
            <pc:docMk/>
            <pc:sldMk cId="1096263888" sldId="2147483609"/>
            <ac:spMk id="16" creationId="{056049F5-E66C-C030-F16C-A849B4A146C6}"/>
          </ac:spMkLst>
        </pc:spChg>
        <pc:spChg chg="add mod">
          <ac:chgData name="Greg Benson" userId="082494c9-4e84-4046-98c5-efc4c21b44af" providerId="ADAL" clId="{CD1E9931-080E-4EDD-8498-CF84D7A1CB5F}" dt="2026-04-28T18:38:34.526" v="14311"/>
          <ac:spMkLst>
            <pc:docMk/>
            <pc:sldMk cId="1096263888" sldId="2147483609"/>
            <ac:spMk id="18" creationId="{51F2B798-A9E5-70A2-20D9-8D248F59A617}"/>
          </ac:spMkLst>
        </pc:spChg>
        <pc:spChg chg="mod">
          <ac:chgData name="Greg Benson" userId="082494c9-4e84-4046-98c5-efc4c21b44af" providerId="ADAL" clId="{CD1E9931-080E-4EDD-8498-CF84D7A1CB5F}" dt="2026-04-28T18:38:40.450" v="14312" actId="1037"/>
          <ac:spMkLst>
            <pc:docMk/>
            <pc:sldMk cId="1096263888" sldId="2147483609"/>
            <ac:spMk id="21" creationId="{CC61820D-33CC-990D-309C-4651A51C0A58}"/>
          </ac:spMkLst>
        </pc:spChg>
        <pc:picChg chg="del">
          <ac:chgData name="Greg Benson" userId="082494c9-4e84-4046-98c5-efc4c21b44af" providerId="ADAL" clId="{CD1E9931-080E-4EDD-8498-CF84D7A1CB5F}" dt="2026-04-28T18:38:02.936" v="14287" actId="478"/>
          <ac:picMkLst>
            <pc:docMk/>
            <pc:sldMk cId="1096263888" sldId="2147483609"/>
            <ac:picMk id="4" creationId="{D2BDC381-242B-EFA1-6C0C-DA9E07AE88EE}"/>
          </ac:picMkLst>
        </pc:picChg>
        <pc:picChg chg="del">
          <ac:chgData name="Greg Benson" userId="082494c9-4e84-4046-98c5-efc4c21b44af" providerId="ADAL" clId="{CD1E9931-080E-4EDD-8498-CF84D7A1CB5F}" dt="2026-04-28T18:38:04.557" v="14288" actId="478"/>
          <ac:picMkLst>
            <pc:docMk/>
            <pc:sldMk cId="1096263888" sldId="2147483609"/>
            <ac:picMk id="6" creationId="{6FABC9AD-9A0E-9F48-B87E-13C12EF3527E}"/>
          </ac:picMkLst>
        </pc:picChg>
      </pc:sldChg>
      <pc:sldChg chg="add del setBg">
        <pc:chgData name="Greg Benson" userId="082494c9-4e84-4046-98c5-efc4c21b44af" providerId="ADAL" clId="{CD1E9931-080E-4EDD-8498-CF84D7A1CB5F}" dt="2026-04-28T18:36:26.672" v="14277"/>
        <pc:sldMkLst>
          <pc:docMk/>
          <pc:sldMk cId="3250860235" sldId="2147483609"/>
        </pc:sldMkLst>
      </pc:sldChg>
      <pc:sldChg chg="modSp add mod">
        <pc:chgData name="Greg Benson" userId="082494c9-4e84-4046-98c5-efc4c21b44af" providerId="ADAL" clId="{CD1E9931-080E-4EDD-8498-CF84D7A1CB5F}" dt="2026-04-28T18:39:29.491" v="14316" actId="14100"/>
        <pc:sldMkLst>
          <pc:docMk/>
          <pc:sldMk cId="1737645243" sldId="2147483610"/>
        </pc:sldMkLst>
        <pc:picChg chg="mod">
          <ac:chgData name="Greg Benson" userId="082494c9-4e84-4046-98c5-efc4c21b44af" providerId="ADAL" clId="{CD1E9931-080E-4EDD-8498-CF84D7A1CB5F}" dt="2026-04-28T18:39:29.491" v="14316" actId="14100"/>
          <ac:picMkLst>
            <pc:docMk/>
            <pc:sldMk cId="1737645243" sldId="2147483610"/>
            <ac:picMk id="2" creationId="{65D7BE4E-6F10-041A-3D2B-33E46A8D8A44}"/>
          </ac:picMkLst>
        </pc:picChg>
      </pc:sldChg>
      <pc:sldChg chg="modSp add mod setBg">
        <pc:chgData name="Greg Benson" userId="082494c9-4e84-4046-98c5-efc4c21b44af" providerId="ADAL" clId="{CD1E9931-080E-4EDD-8498-CF84D7A1CB5F}" dt="2026-04-28T18:39:39.330" v="14318" actId="1076"/>
        <pc:sldMkLst>
          <pc:docMk/>
          <pc:sldMk cId="1008051227" sldId="2147483611"/>
        </pc:sldMkLst>
        <pc:picChg chg="mod">
          <ac:chgData name="Greg Benson" userId="082494c9-4e84-4046-98c5-efc4c21b44af" providerId="ADAL" clId="{CD1E9931-080E-4EDD-8498-CF84D7A1CB5F}" dt="2026-04-28T18:39:39.330" v="14318" actId="1076"/>
          <ac:picMkLst>
            <pc:docMk/>
            <pc:sldMk cId="1008051227" sldId="2147483611"/>
            <ac:picMk id="7" creationId="{150721B8-3622-B774-373A-EBE584BCCCED}"/>
          </ac:picMkLst>
        </pc:picChg>
      </pc:sldChg>
      <pc:sldChg chg="modSp add mod">
        <pc:chgData name="Greg Benson" userId="082494c9-4e84-4046-98c5-efc4c21b44af" providerId="ADAL" clId="{CD1E9931-080E-4EDD-8498-CF84D7A1CB5F}" dt="2026-04-28T18:42:41.339" v="14325" actId="207"/>
        <pc:sldMkLst>
          <pc:docMk/>
          <pc:sldMk cId="2517493186" sldId="2147483612"/>
        </pc:sldMkLst>
        <pc:spChg chg="mod">
          <ac:chgData name="Greg Benson" userId="082494c9-4e84-4046-98c5-efc4c21b44af" providerId="ADAL" clId="{CD1E9931-080E-4EDD-8498-CF84D7A1CB5F}" dt="2026-04-28T18:42:41.339" v="14325" actId="207"/>
          <ac:spMkLst>
            <pc:docMk/>
            <pc:sldMk cId="2517493186" sldId="2147483612"/>
            <ac:spMk id="3" creationId="{1DA61B29-3D7B-C42E-7F6E-2021390130E3}"/>
          </ac:spMkLst>
        </pc:spChg>
      </pc:sldChg>
      <pc:sldChg chg="new">
        <pc:chgData name="Greg Benson" userId="082494c9-4e84-4046-98c5-efc4c21b44af" providerId="ADAL" clId="{CD1E9931-080E-4EDD-8498-CF84D7A1CB5F}" dt="2026-04-28T21:30:10.994" v="14467" actId="680"/>
        <pc:sldMkLst>
          <pc:docMk/>
          <pc:sldMk cId="2261597499" sldId="2147483613"/>
        </pc:sldMkLst>
      </pc:sldChg>
      <pc:sldChg chg="new">
        <pc:chgData name="Greg Benson" userId="082494c9-4e84-4046-98c5-efc4c21b44af" providerId="ADAL" clId="{CD1E9931-080E-4EDD-8498-CF84D7A1CB5F}" dt="2026-04-28T21:30:15.866" v="14468" actId="680"/>
        <pc:sldMkLst>
          <pc:docMk/>
          <pc:sldMk cId="1751305503" sldId="2147483614"/>
        </pc:sldMkLst>
      </pc:sldChg>
    </pc:docChg>
  </pc:docChgLst>
  <pc:docChgLst>
    <pc:chgData name="Brandy Daniel" userId="S::brandy.daniel_livebh.com#ext#@greystar365.onmicrosoft.com::22800f39-9cb3-4ccd-8a63-72309de99a75" providerId="AD" clId="Web-{429A74AE-A288-8EAB-2BE8-9B836332CE33}"/>
    <pc:docChg chg="modSld">
      <pc:chgData name="Brandy Daniel" userId="S::brandy.daniel_livebh.com#ext#@greystar365.onmicrosoft.com::22800f39-9cb3-4ccd-8a63-72309de99a75" providerId="AD" clId="Web-{429A74AE-A288-8EAB-2BE8-9B836332CE33}" dt="2026-04-13T23:33:43.867" v="55" actId="20577"/>
      <pc:docMkLst>
        <pc:docMk/>
      </pc:docMkLst>
      <pc:sldChg chg="modSp">
        <pc:chgData name="Brandy Daniel" userId="S::brandy.daniel_livebh.com#ext#@greystar365.onmicrosoft.com::22800f39-9cb3-4ccd-8a63-72309de99a75" providerId="AD" clId="Web-{429A74AE-A288-8EAB-2BE8-9B836332CE33}" dt="2026-04-13T23:33:43.867" v="55" actId="20577"/>
        <pc:sldMkLst>
          <pc:docMk/>
          <pc:sldMk cId="630561561" sldId="271"/>
        </pc:sldMkLst>
        <pc:spChg chg="mod">
          <ac:chgData name="Brandy Daniel" userId="S::brandy.daniel_livebh.com#ext#@greystar365.onmicrosoft.com::22800f39-9cb3-4ccd-8a63-72309de99a75" providerId="AD" clId="Web-{429A74AE-A288-8EAB-2BE8-9B836332CE33}" dt="2026-04-13T23:33:43.867" v="55" actId="20577"/>
          <ac:spMkLst>
            <pc:docMk/>
            <pc:sldMk cId="630561561" sldId="271"/>
            <ac:spMk id="3" creationId="{1DA61B29-3D7B-C42E-7F6E-2021390130E3}"/>
          </ac:spMkLst>
        </pc:spChg>
      </pc:sldChg>
    </pc:docChg>
  </pc:docChgLst>
  <pc:docChgLst>
    <pc:chgData name="Stuart Richens" userId="S::srichens_costar.com#ext#@greystar365.onmicrosoft.com::cec14af0-35f2-464f-8290-b352a0d8be3e" providerId="AD" clId="Web-{20AB0F34-8DA2-3D1F-B9E3-DE899410A862}"/>
    <pc:docChg chg="delSld modSld">
      <pc:chgData name="Stuart Richens" userId="S::srichens_costar.com#ext#@greystar365.onmicrosoft.com::cec14af0-35f2-464f-8290-b352a0d8be3e" providerId="AD" clId="Web-{20AB0F34-8DA2-3D1F-B9E3-DE899410A862}" dt="2026-04-16T16:40:00.968" v="144" actId="20577"/>
      <pc:docMkLst>
        <pc:docMk/>
      </pc:docMkLst>
      <pc:sldChg chg="addSp delSp modSp addAnim delAnim">
        <pc:chgData name="Stuart Richens" userId="S::srichens_costar.com#ext#@greystar365.onmicrosoft.com::cec14af0-35f2-464f-8290-b352a0d8be3e" providerId="AD" clId="Web-{20AB0F34-8DA2-3D1F-B9E3-DE899410A862}" dt="2026-04-16T16:40:00.968" v="144" actId="20577"/>
        <pc:sldMkLst>
          <pc:docMk/>
          <pc:sldMk cId="3468819435" sldId="2147483544"/>
        </pc:sldMkLst>
        <pc:spChg chg="mod">
          <ac:chgData name="Stuart Richens" userId="S::srichens_costar.com#ext#@greystar365.onmicrosoft.com::cec14af0-35f2-464f-8290-b352a0d8be3e" providerId="AD" clId="Web-{20AB0F34-8DA2-3D1F-B9E3-DE899410A862}" dt="2026-04-16T16:33:38.828" v="78" actId="20577"/>
          <ac:spMkLst>
            <pc:docMk/>
            <pc:sldMk cId="3468819435" sldId="2147483544"/>
            <ac:spMk id="2" creationId="{A775350C-0C54-17EC-92E1-A992365F8C92}"/>
          </ac:spMkLst>
        </pc:spChg>
        <pc:spChg chg="mod">
          <ac:chgData name="Stuart Richens" userId="S::srichens_costar.com#ext#@greystar365.onmicrosoft.com::cec14af0-35f2-464f-8290-b352a0d8be3e" providerId="AD" clId="Web-{20AB0F34-8DA2-3D1F-B9E3-DE899410A862}" dt="2026-04-16T16:33:46.781" v="81" actId="20577"/>
          <ac:spMkLst>
            <pc:docMk/>
            <pc:sldMk cId="3468819435" sldId="2147483544"/>
            <ac:spMk id="3" creationId="{661FDF8F-0955-E2CF-9D4B-45F7F10C2FFE}"/>
          </ac:spMkLst>
        </pc:spChg>
        <pc:spChg chg="add mod">
          <ac:chgData name="Stuart Richens" userId="S::srichens_costar.com#ext#@greystar365.onmicrosoft.com::cec14af0-35f2-464f-8290-b352a0d8be3e" providerId="AD" clId="Web-{20AB0F34-8DA2-3D1F-B9E3-DE899410A862}" dt="2026-04-16T16:40:00.968" v="144" actId="20577"/>
          <ac:spMkLst>
            <pc:docMk/>
            <pc:sldMk cId="3468819435" sldId="2147483544"/>
            <ac:spMk id="9" creationId="{9183E70B-45D3-E572-D156-DA0138B44124}"/>
          </ac:spMkLst>
        </pc:spChg>
      </pc:sldChg>
      <pc:sldChg chg="modSp">
        <pc:chgData name="Stuart Richens" userId="S::srichens_costar.com#ext#@greystar365.onmicrosoft.com::cec14af0-35f2-464f-8290-b352a0d8be3e" providerId="AD" clId="Web-{20AB0F34-8DA2-3D1F-B9E3-DE899410A862}" dt="2026-04-16T16:35:37.079" v="97" actId="14100"/>
        <pc:sldMkLst>
          <pc:docMk/>
          <pc:sldMk cId="2748817637" sldId="2147483567"/>
        </pc:sldMkLst>
        <pc:spChg chg="mod">
          <ac:chgData name="Stuart Richens" userId="S::srichens_costar.com#ext#@greystar365.onmicrosoft.com::cec14af0-35f2-464f-8290-b352a0d8be3e" providerId="AD" clId="Web-{20AB0F34-8DA2-3D1F-B9E3-DE899410A862}" dt="2026-04-16T16:35:37.079" v="97" actId="14100"/>
          <ac:spMkLst>
            <pc:docMk/>
            <pc:sldMk cId="2748817637" sldId="2147483567"/>
            <ac:spMk id="3" creationId="{59F72844-FF6E-B0EF-868C-B7B5B2DF15F5}"/>
          </ac:spMkLst>
        </pc:spChg>
      </pc:sldChg>
    </pc:docChg>
  </pc:docChgLst>
  <pc:docChgLst>
    <pc:chgData name="Catriona Banks-Orosco" userId="a4f18335-f4b1-4756-9845-9df2b683750a" providerId="ADAL" clId="{488D486E-8F98-4823-89D8-86DC89405AE7}"/>
    <pc:docChg chg="addSld delSld modSld">
      <pc:chgData name="Catriona Banks-Orosco" userId="a4f18335-f4b1-4756-9845-9df2b683750a" providerId="ADAL" clId="{488D486E-8F98-4823-89D8-86DC89405AE7}" dt="2026-04-24T23:20:08.526" v="27" actId="2696"/>
      <pc:docMkLst>
        <pc:docMk/>
      </pc:docMkLst>
      <pc:sldChg chg="add">
        <pc:chgData name="Catriona Banks-Orosco" userId="a4f18335-f4b1-4756-9845-9df2b683750a" providerId="ADAL" clId="{488D486E-8F98-4823-89D8-86DC89405AE7}" dt="2026-04-24T23:17:56.053" v="0"/>
        <pc:sldMkLst>
          <pc:docMk/>
          <pc:sldMk cId="3980788024" sldId="267"/>
        </pc:sldMkLst>
      </pc:sldChg>
      <pc:sldChg chg="add">
        <pc:chgData name="Catriona Banks-Orosco" userId="a4f18335-f4b1-4756-9845-9df2b683750a" providerId="ADAL" clId="{488D486E-8F98-4823-89D8-86DC89405AE7}" dt="2026-04-24T23:17:56.053" v="0"/>
        <pc:sldMkLst>
          <pc:docMk/>
          <pc:sldMk cId="3119935254" sldId="2096904730"/>
        </pc:sldMkLst>
      </pc:sldChg>
      <pc:sldChg chg="add">
        <pc:chgData name="Catriona Banks-Orosco" userId="a4f18335-f4b1-4756-9845-9df2b683750a" providerId="ADAL" clId="{488D486E-8F98-4823-89D8-86DC89405AE7}" dt="2026-04-24T23:17:56.053" v="0"/>
        <pc:sldMkLst>
          <pc:docMk/>
          <pc:sldMk cId="2885566628" sldId="2096904732"/>
        </pc:sldMkLst>
      </pc:sldChg>
      <pc:sldChg chg="add">
        <pc:chgData name="Catriona Banks-Orosco" userId="a4f18335-f4b1-4756-9845-9df2b683750a" providerId="ADAL" clId="{488D486E-8F98-4823-89D8-86DC89405AE7}" dt="2026-04-24T23:17:56.053" v="0"/>
        <pc:sldMkLst>
          <pc:docMk/>
          <pc:sldMk cId="320258478" sldId="2096904736"/>
        </pc:sldMkLst>
      </pc:sldChg>
      <pc:sldChg chg="add">
        <pc:chgData name="Catriona Banks-Orosco" userId="a4f18335-f4b1-4756-9845-9df2b683750a" providerId="ADAL" clId="{488D486E-8F98-4823-89D8-86DC89405AE7}" dt="2026-04-24T23:17:56.053" v="0"/>
        <pc:sldMkLst>
          <pc:docMk/>
          <pc:sldMk cId="1755618281" sldId="2096904737"/>
        </pc:sldMkLst>
      </pc:sldChg>
      <pc:sldChg chg="add">
        <pc:chgData name="Catriona Banks-Orosco" userId="a4f18335-f4b1-4756-9845-9df2b683750a" providerId="ADAL" clId="{488D486E-8F98-4823-89D8-86DC89405AE7}" dt="2026-04-24T23:17:56.053" v="0"/>
        <pc:sldMkLst>
          <pc:docMk/>
          <pc:sldMk cId="852694693" sldId="2096904738"/>
        </pc:sldMkLst>
      </pc:sldChg>
      <pc:sldChg chg="add">
        <pc:chgData name="Catriona Banks-Orosco" userId="a4f18335-f4b1-4756-9845-9df2b683750a" providerId="ADAL" clId="{488D486E-8F98-4823-89D8-86DC89405AE7}" dt="2026-04-24T23:17:56.053" v="0"/>
        <pc:sldMkLst>
          <pc:docMk/>
          <pc:sldMk cId="924331595" sldId="2096904739"/>
        </pc:sldMkLst>
      </pc:sldChg>
      <pc:sldChg chg="modSp add mod">
        <pc:chgData name="Catriona Banks-Orosco" userId="a4f18335-f4b1-4756-9845-9df2b683750a" providerId="ADAL" clId="{488D486E-8F98-4823-89D8-86DC89405AE7}" dt="2026-04-24T23:19:27.239" v="26" actId="20577"/>
        <pc:sldMkLst>
          <pc:docMk/>
          <pc:sldMk cId="715108833" sldId="2147483585"/>
        </pc:sldMkLst>
        <pc:spChg chg="mod">
          <ac:chgData name="Catriona Banks-Orosco" userId="a4f18335-f4b1-4756-9845-9df2b683750a" providerId="ADAL" clId="{488D486E-8F98-4823-89D8-86DC89405AE7}" dt="2026-04-24T23:19:27.239" v="26" actId="20577"/>
          <ac:spMkLst>
            <pc:docMk/>
            <pc:sldMk cId="715108833" sldId="2147483585"/>
            <ac:spMk id="2" creationId="{83FDC5AE-BBE7-C14F-BE1D-38B590B4898C}"/>
          </ac:spMkLst>
        </pc:spChg>
      </pc:sldChg>
    </pc:docChg>
  </pc:docChgLst>
  <pc:docChgLst>
    <pc:chgData name="Stuart Richens" userId="S::srichens_costar.com#ext#@greystar365.onmicrosoft.com::cec14af0-35f2-464f-8290-b352a0d8be3e" providerId="AD" clId="Web-{E5D645F3-7C0A-C4FF-6D60-89E4AA8AD3CF}"/>
    <pc:docChg chg="modSld">
      <pc:chgData name="Stuart Richens" userId="S::srichens_costar.com#ext#@greystar365.onmicrosoft.com::cec14af0-35f2-464f-8290-b352a0d8be3e" providerId="AD" clId="Web-{E5D645F3-7C0A-C4FF-6D60-89E4AA8AD3CF}" dt="2026-04-28T13:22:12.288" v="4" actId="14100"/>
      <pc:docMkLst>
        <pc:docMk/>
      </pc:docMkLst>
      <pc:sldChg chg="modSp">
        <pc:chgData name="Stuart Richens" userId="S::srichens_costar.com#ext#@greystar365.onmicrosoft.com::cec14af0-35f2-464f-8290-b352a0d8be3e" providerId="AD" clId="Web-{E5D645F3-7C0A-C4FF-6D60-89E4AA8AD3CF}" dt="2026-04-28T13:22:12.288" v="4" actId="14100"/>
        <pc:sldMkLst>
          <pc:docMk/>
          <pc:sldMk cId="3468819435" sldId="2147483544"/>
        </pc:sldMkLst>
        <pc:spChg chg="mod">
          <ac:chgData name="Stuart Richens" userId="S::srichens_costar.com#ext#@greystar365.onmicrosoft.com::cec14af0-35f2-464f-8290-b352a0d8be3e" providerId="AD" clId="Web-{E5D645F3-7C0A-C4FF-6D60-89E4AA8AD3CF}" dt="2026-04-28T13:22:12.288" v="4" actId="14100"/>
          <ac:spMkLst>
            <pc:docMk/>
            <pc:sldMk cId="3468819435" sldId="2147483544"/>
            <ac:spMk id="9" creationId="{9183E70B-45D3-E572-D156-DA0138B44124}"/>
          </ac:spMkLst>
        </pc:spChg>
      </pc:sldChg>
    </pc:docChg>
  </pc:docChgLst>
  <pc:docChgLst>
    <pc:chgData name="brandy.daniel" userId="S::brandy.daniel_livebh.com#ext#@greystar365.onmicrosoft.com::22800f39-9cb3-4ccd-8a63-72309de99a75" providerId="AD" clId="Web-{C0DC5CE9-8B2C-F0FD-89E8-86E4E0CB06F7}"/>
    <pc:docChg chg="modSld">
      <pc:chgData name="brandy.daniel" userId="S::brandy.daniel_livebh.com#ext#@greystar365.onmicrosoft.com::22800f39-9cb3-4ccd-8a63-72309de99a75" providerId="AD" clId="Web-{C0DC5CE9-8B2C-F0FD-89E8-86E4E0CB06F7}" dt="2026-04-01T19:09:32.897" v="269" actId="14100"/>
      <pc:docMkLst>
        <pc:docMk/>
      </pc:docMkLst>
      <pc:sldChg chg="addSp delSp modSp">
        <pc:chgData name="brandy.daniel" userId="S::brandy.daniel_livebh.com#ext#@greystar365.onmicrosoft.com::22800f39-9cb3-4ccd-8a63-72309de99a75" providerId="AD" clId="Web-{C0DC5CE9-8B2C-F0FD-89E8-86E4E0CB06F7}" dt="2026-04-01T19:09:32.897" v="269" actId="14100"/>
        <pc:sldMkLst>
          <pc:docMk/>
          <pc:sldMk cId="1829794160" sldId="2147483555"/>
        </pc:sldMkLst>
        <pc:spChg chg="mod">
          <ac:chgData name="brandy.daniel" userId="S::brandy.daniel_livebh.com#ext#@greystar365.onmicrosoft.com::22800f39-9cb3-4ccd-8a63-72309de99a75" providerId="AD" clId="Web-{C0DC5CE9-8B2C-F0FD-89E8-86E4E0CB06F7}" dt="2026-04-01T19:05:47.168" v="265" actId="20577"/>
          <ac:spMkLst>
            <pc:docMk/>
            <pc:sldMk cId="1829794160" sldId="2147483555"/>
            <ac:spMk id="3" creationId="{6BF70F7D-2D3E-869F-1580-42BEF0EB2BB7}"/>
          </ac:spMkLst>
        </pc:spChg>
        <pc:spChg chg="add mod">
          <ac:chgData name="brandy.daniel" userId="S::brandy.daniel_livebh.com#ext#@greystar365.onmicrosoft.com::22800f39-9cb3-4ccd-8a63-72309de99a75" providerId="AD" clId="Web-{C0DC5CE9-8B2C-F0FD-89E8-86E4E0CB06F7}" dt="2026-04-01T17:14:57.277" v="173" actId="1076"/>
          <ac:spMkLst>
            <pc:docMk/>
            <pc:sldMk cId="1829794160" sldId="2147483555"/>
            <ac:spMk id="6" creationId="{781335EB-1873-1620-64E6-377FAFF15141}"/>
          </ac:spMkLst>
        </pc:spChg>
      </pc:sldChg>
      <pc:sldChg chg="delSp modSp">
        <pc:chgData name="brandy.daniel" userId="S::brandy.daniel_livebh.com#ext#@greystar365.onmicrosoft.com::22800f39-9cb3-4ccd-8a63-72309de99a75" providerId="AD" clId="Web-{C0DC5CE9-8B2C-F0FD-89E8-86E4E0CB06F7}" dt="2026-04-01T17:14:53.746" v="172" actId="1076"/>
        <pc:sldMkLst>
          <pc:docMk/>
          <pc:sldMk cId="293959806" sldId="2147483557"/>
        </pc:sldMkLst>
      </pc:sldChg>
      <pc:sldChg chg="addSp delSp modSp">
        <pc:chgData name="brandy.daniel" userId="S::brandy.daniel_livebh.com#ext#@greystar365.onmicrosoft.com::22800f39-9cb3-4ccd-8a63-72309de99a75" providerId="AD" clId="Web-{C0DC5CE9-8B2C-F0FD-89E8-86E4E0CB06F7}" dt="2026-04-01T17:19:59.964" v="230" actId="20577"/>
        <pc:sldMkLst>
          <pc:docMk/>
          <pc:sldMk cId="4255700304" sldId="2147483558"/>
        </pc:sldMkLst>
        <pc:spChg chg="mod">
          <ac:chgData name="brandy.daniel" userId="S::brandy.daniel_livebh.com#ext#@greystar365.onmicrosoft.com::22800f39-9cb3-4ccd-8a63-72309de99a75" providerId="AD" clId="Web-{C0DC5CE9-8B2C-F0FD-89E8-86E4E0CB06F7}" dt="2026-04-01T17:19:59.964" v="230" actId="20577"/>
          <ac:spMkLst>
            <pc:docMk/>
            <pc:sldMk cId="4255700304" sldId="2147483558"/>
            <ac:spMk id="3" creationId="{5FBA8239-8685-594C-9C8E-6EA6DDDF6AF3}"/>
          </ac:spMkLst>
        </pc:spChg>
        <pc:spChg chg="add mod">
          <ac:chgData name="brandy.daniel" userId="S::brandy.daniel_livebh.com#ext#@greystar365.onmicrosoft.com::22800f39-9cb3-4ccd-8a63-72309de99a75" providerId="AD" clId="Web-{C0DC5CE9-8B2C-F0FD-89E8-86E4E0CB06F7}" dt="2026-04-01T17:15:00.996" v="174" actId="1076"/>
          <ac:spMkLst>
            <pc:docMk/>
            <pc:sldMk cId="4255700304" sldId="2147483558"/>
            <ac:spMk id="8" creationId="{FEBB11D6-E0E8-CE7E-AC19-FC8EA59AD00B}"/>
          </ac:spMkLst>
        </pc:spChg>
      </pc:sldChg>
    </pc:docChg>
  </pc:docChgLst>
  <pc:docChgLst>
    <pc:chgData name="Stuart Richens" userId="S::srichens_costar.com#ext#@greystar365.onmicrosoft.com::cec14af0-35f2-464f-8290-b352a0d8be3e" providerId="AD" clId="Web-{F9EA2567-036E-EC3C-ECF2-5CFA560AD1F1}"/>
    <pc:docChg chg="addSld delSld modSld">
      <pc:chgData name="Stuart Richens" userId="S::srichens_costar.com#ext#@greystar365.onmicrosoft.com::cec14af0-35f2-464f-8290-b352a0d8be3e" providerId="AD" clId="Web-{F9EA2567-036E-EC3C-ECF2-5CFA560AD1F1}" dt="2026-04-02T18:23:52.277" v="50" actId="1076"/>
      <pc:docMkLst>
        <pc:docMk/>
      </pc:docMkLst>
      <pc:sldChg chg="addSp delSp modSp mod chgLayout">
        <pc:chgData name="Stuart Richens" userId="S::srichens_costar.com#ext#@greystar365.onmicrosoft.com::cec14af0-35f2-464f-8290-b352a0d8be3e" providerId="AD" clId="Web-{F9EA2567-036E-EC3C-ECF2-5CFA560AD1F1}" dt="2026-04-02T18:23:52.277" v="50" actId="1076"/>
        <pc:sldMkLst>
          <pc:docMk/>
          <pc:sldMk cId="2436386804" sldId="2147482749"/>
        </pc:sldMkLst>
        <pc:spChg chg="mod ord">
          <ac:chgData name="Stuart Richens" userId="S::srichens_costar.com#ext#@greystar365.onmicrosoft.com::cec14af0-35f2-464f-8290-b352a0d8be3e" providerId="AD" clId="Web-{F9EA2567-036E-EC3C-ECF2-5CFA560AD1F1}" dt="2026-04-02T18:23:52.277" v="50" actId="1076"/>
          <ac:spMkLst>
            <pc:docMk/>
            <pc:sldMk cId="2436386804" sldId="2147482749"/>
            <ac:spMk id="2" creationId="{68F23D50-8217-D6A4-6360-49BDF3564745}"/>
          </ac:spMkLst>
        </pc:spChg>
        <pc:spChg chg="mod ord">
          <ac:chgData name="Stuart Richens" userId="S::srichens_costar.com#ext#@greystar365.onmicrosoft.com::cec14af0-35f2-464f-8290-b352a0d8be3e" providerId="AD" clId="Web-{F9EA2567-036E-EC3C-ECF2-5CFA560AD1F1}" dt="2026-04-02T18:22:01.228" v="35"/>
          <ac:spMkLst>
            <pc:docMk/>
            <pc:sldMk cId="2436386804" sldId="2147482749"/>
            <ac:spMk id="4" creationId="{CB4ED9E4-A96C-1E2A-E8BF-4FE730CA3DA3}"/>
          </ac:spMkLst>
        </pc:spChg>
        <pc:spChg chg="mod">
          <ac:chgData name="Stuart Richens" userId="S::srichens_costar.com#ext#@greystar365.onmicrosoft.com::cec14af0-35f2-464f-8290-b352a0d8be3e" providerId="AD" clId="Web-{F9EA2567-036E-EC3C-ECF2-5CFA560AD1F1}" dt="2026-04-02T18:23:30.042" v="46" actId="1076"/>
          <ac:spMkLst>
            <pc:docMk/>
            <pc:sldMk cId="2436386804" sldId="2147482749"/>
            <ac:spMk id="13" creationId="{E08CA8E8-0DFC-C86D-3E27-4742BA254802}"/>
          </ac:spMkLst>
        </pc:spChg>
        <pc:picChg chg="add del mod">
          <ac:chgData name="Stuart Richens" userId="S::srichens_costar.com#ext#@greystar365.onmicrosoft.com::cec14af0-35f2-464f-8290-b352a0d8be3e" providerId="AD" clId="Web-{F9EA2567-036E-EC3C-ECF2-5CFA560AD1F1}" dt="2026-04-02T18:23:43.573" v="49" actId="1076"/>
          <ac:picMkLst>
            <pc:docMk/>
            <pc:sldMk cId="2436386804" sldId="2147482749"/>
            <ac:picMk id="5" creationId="{17F4AC67-8629-44A0-CF06-A64ECE95FDCA}"/>
          </ac:picMkLst>
        </pc:picChg>
      </pc:sldChg>
      <pc:sldChg chg="delSp modSp mod chgLayout">
        <pc:chgData name="Stuart Richens" userId="S::srichens_costar.com#ext#@greystar365.onmicrosoft.com::cec14af0-35f2-464f-8290-b352a0d8be3e" providerId="AD" clId="Web-{F9EA2567-036E-EC3C-ECF2-5CFA560AD1F1}" dt="2026-04-02T18:20:11.677" v="17" actId="20577"/>
        <pc:sldMkLst>
          <pc:docMk/>
          <pc:sldMk cId="678605281" sldId="2147482758"/>
        </pc:sldMkLst>
        <pc:spChg chg="mod ord">
          <ac:chgData name="Stuart Richens" userId="S::srichens_costar.com#ext#@greystar365.onmicrosoft.com::cec14af0-35f2-464f-8290-b352a0d8be3e" providerId="AD" clId="Web-{F9EA2567-036E-EC3C-ECF2-5CFA560AD1F1}" dt="2026-04-02T18:20:11.677" v="17" actId="20577"/>
          <ac:spMkLst>
            <pc:docMk/>
            <pc:sldMk cId="678605281" sldId="2147482758"/>
            <ac:spMk id="5" creationId="{341F89DC-2486-BBBF-FDA5-602C8E6D05B6}"/>
          </ac:spMkLst>
        </pc:spChg>
      </pc:sldChg>
    </pc:docChg>
  </pc:docChgLst>
  <pc:docChgLst>
    <pc:chgData name="Brandy Daniel" userId="S::brandy.daniel_livebh.com#ext#@greystar365.onmicrosoft.com::22800f39-9cb3-4ccd-8a63-72309de99a75" providerId="AD" clId="Web-{307C9482-11C2-6F79-A063-0FA5459841C7}"/>
    <pc:docChg chg="modSld">
      <pc:chgData name="Brandy Daniel" userId="S::brandy.daniel_livebh.com#ext#@greystar365.onmicrosoft.com::22800f39-9cb3-4ccd-8a63-72309de99a75" providerId="AD" clId="Web-{307C9482-11C2-6F79-A063-0FA5459841C7}" dt="2026-04-07T00:08:03.087" v="14" actId="20577"/>
      <pc:docMkLst>
        <pc:docMk/>
      </pc:docMkLst>
      <pc:sldChg chg="modSp">
        <pc:chgData name="Brandy Daniel" userId="S::brandy.daniel_livebh.com#ext#@greystar365.onmicrosoft.com::22800f39-9cb3-4ccd-8a63-72309de99a75" providerId="AD" clId="Web-{307C9482-11C2-6F79-A063-0FA5459841C7}" dt="2026-04-07T00:08:03.087" v="14" actId="20577"/>
        <pc:sldMkLst>
          <pc:docMk/>
          <pc:sldMk cId="630561561" sldId="271"/>
        </pc:sldMkLst>
        <pc:spChg chg="mod">
          <ac:chgData name="Brandy Daniel" userId="S::brandy.daniel_livebh.com#ext#@greystar365.onmicrosoft.com::22800f39-9cb3-4ccd-8a63-72309de99a75" providerId="AD" clId="Web-{307C9482-11C2-6F79-A063-0FA5459841C7}" dt="2026-04-07T00:08:03.087" v="14" actId="20577"/>
          <ac:spMkLst>
            <pc:docMk/>
            <pc:sldMk cId="630561561" sldId="271"/>
            <ac:spMk id="3" creationId="{1DA61B29-3D7B-C42E-7F6E-2021390130E3}"/>
          </ac:spMkLst>
        </pc:spChg>
      </pc:sldChg>
    </pc:docChg>
  </pc:docChgLst>
  <pc:docChgLst>
    <pc:chgData name="Catriona Banks-Orosco" userId="S::catriona.orosco_yardi.com#ext#@greystar365.onmicrosoft.com::4a7e7eb2-766d-4215-8349-2b440d9e94e2" providerId="AD" clId="Web-{F2064800-1B86-78B1-92D9-832FB602AD61}"/>
    <pc:docChg chg="addSld delSld">
      <pc:chgData name="Catriona Banks-Orosco" userId="S::catriona.orosco_yardi.com#ext#@greystar365.onmicrosoft.com::4a7e7eb2-766d-4215-8349-2b440d9e94e2" providerId="AD" clId="Web-{F2064800-1B86-78B1-92D9-832FB602AD61}" dt="2026-04-01T16:07:10.581" v="1"/>
      <pc:docMkLst>
        <pc:docMk/>
      </pc:docMkLst>
    </pc:docChg>
  </pc:docChgLst>
  <pc:docChgLst>
    <pc:chgData name="Brent Steiner" userId="S::brent_engrain.com#ext#@greystar365.onmicrosoft.com::5cbfeb82-1643-4997-b0fc-98ca25c0bf68" providerId="AD" clId="Web-{36F89852-7CA0-F2DB-875E-3AB9929F6DC1}"/>
    <pc:docChg chg="addSld modSld">
      <pc:chgData name="Brent Steiner" userId="S::brent_engrain.com#ext#@greystar365.onmicrosoft.com::5cbfeb82-1643-4997-b0fc-98ca25c0bf68" providerId="AD" clId="Web-{36F89852-7CA0-F2DB-875E-3AB9929F6DC1}" dt="2026-04-10T17:17:13.894" v="13" actId="1076"/>
      <pc:docMkLst>
        <pc:docMk/>
      </pc:docMkLst>
      <pc:sldChg chg="addSp delSp modSp new">
        <pc:chgData name="Brent Steiner" userId="S::brent_engrain.com#ext#@greystar365.onmicrosoft.com::5cbfeb82-1643-4997-b0fc-98ca25c0bf68" providerId="AD" clId="Web-{36F89852-7CA0-F2DB-875E-3AB9929F6DC1}" dt="2026-04-10T17:17:13.894" v="13" actId="1076"/>
        <pc:sldMkLst>
          <pc:docMk/>
          <pc:sldMk cId="1332497780" sldId="2147483572"/>
        </pc:sldMkLst>
      </pc:sldChg>
    </pc:docChg>
  </pc:docChgLst>
  <pc:docChgLst>
    <pc:chgData name="Brent Steiner" userId="S::brent_engrain.com#ext#@greystar365.onmicrosoft.com::5cbfeb82-1643-4997-b0fc-98ca25c0bf68" providerId="AD" clId="Web-{AC32CD14-278B-0020-0866-32F2AA723984}"/>
    <pc:docChg chg="addSld modSld">
      <pc:chgData name="Brent Steiner" userId="S::brent_engrain.com#ext#@greystar365.onmicrosoft.com::5cbfeb82-1643-4997-b0fc-98ca25c0bf68" providerId="AD" clId="Web-{AC32CD14-278B-0020-0866-32F2AA723984}" dt="2026-04-14T15:51:22.241" v="94" actId="1076"/>
      <pc:docMkLst>
        <pc:docMk/>
      </pc:docMkLst>
      <pc:sldChg chg="addSp delSp modSp">
        <pc:chgData name="Brent Steiner" userId="S::brent_engrain.com#ext#@greystar365.onmicrosoft.com::5cbfeb82-1643-4997-b0fc-98ca25c0bf68" providerId="AD" clId="Web-{AC32CD14-278B-0020-0866-32F2AA723984}" dt="2026-04-13T23:20:11.493" v="45" actId="1076"/>
        <pc:sldMkLst>
          <pc:docMk/>
          <pc:sldMk cId="1332497780" sldId="2147483572"/>
        </pc:sldMkLst>
        <pc:picChg chg="add mod">
          <ac:chgData name="Brent Steiner" userId="S::brent_engrain.com#ext#@greystar365.onmicrosoft.com::5cbfeb82-1643-4997-b0fc-98ca25c0bf68" providerId="AD" clId="Web-{AC32CD14-278B-0020-0866-32F2AA723984}" dt="2026-04-13T23:20:11.493" v="45" actId="1076"/>
          <ac:picMkLst>
            <pc:docMk/>
            <pc:sldMk cId="1332497780" sldId="2147483572"/>
            <ac:picMk id="8" creationId="{9B3BAF9C-FFE1-AF69-A018-EDCAA8DBEF31}"/>
          </ac:picMkLst>
        </pc:picChg>
      </pc:sldChg>
      <pc:sldChg chg="addSp delSp modSp add replId">
        <pc:chgData name="Brent Steiner" userId="S::brent_engrain.com#ext#@greystar365.onmicrosoft.com::5cbfeb82-1643-4997-b0fc-98ca25c0bf68" providerId="AD" clId="Web-{AC32CD14-278B-0020-0866-32F2AA723984}" dt="2026-04-13T23:20:49.117" v="55" actId="1076"/>
        <pc:sldMkLst>
          <pc:docMk/>
          <pc:sldMk cId="1529984982" sldId="2147483573"/>
        </pc:sldMkLst>
        <pc:picChg chg="add mod">
          <ac:chgData name="Brent Steiner" userId="S::brent_engrain.com#ext#@greystar365.onmicrosoft.com::5cbfeb82-1643-4997-b0fc-98ca25c0bf68" providerId="AD" clId="Web-{AC32CD14-278B-0020-0866-32F2AA723984}" dt="2026-04-13T23:20:49.117" v="55" actId="1076"/>
          <ac:picMkLst>
            <pc:docMk/>
            <pc:sldMk cId="1529984982" sldId="2147483573"/>
            <ac:picMk id="3" creationId="{0CD83731-1CE0-1E19-2768-7C7145049DA4}"/>
          </ac:picMkLst>
        </pc:picChg>
      </pc:sldChg>
      <pc:sldChg chg="addSp delSp modSp add replId">
        <pc:chgData name="Brent Steiner" userId="S::brent_engrain.com#ext#@greystar365.onmicrosoft.com::5cbfeb82-1643-4997-b0fc-98ca25c0bf68" providerId="AD" clId="Web-{AC32CD14-278B-0020-0866-32F2AA723984}" dt="2026-04-13T23:20:46.836" v="54" actId="1076"/>
        <pc:sldMkLst>
          <pc:docMk/>
          <pc:sldMk cId="3302392769" sldId="2147483574"/>
        </pc:sldMkLst>
        <pc:picChg chg="add mod">
          <ac:chgData name="Brent Steiner" userId="S::brent_engrain.com#ext#@greystar365.onmicrosoft.com::5cbfeb82-1643-4997-b0fc-98ca25c0bf68" providerId="AD" clId="Web-{AC32CD14-278B-0020-0866-32F2AA723984}" dt="2026-04-13T23:20:46.836" v="54" actId="1076"/>
          <ac:picMkLst>
            <pc:docMk/>
            <pc:sldMk cId="3302392769" sldId="2147483574"/>
            <ac:picMk id="3" creationId="{9B135980-0920-4237-CC29-764CB9CC8D77}"/>
          </ac:picMkLst>
        </pc:picChg>
      </pc:sldChg>
      <pc:sldChg chg="addSp delSp modSp add replId">
        <pc:chgData name="Brent Steiner" userId="S::brent_engrain.com#ext#@greystar365.onmicrosoft.com::5cbfeb82-1643-4997-b0fc-98ca25c0bf68" providerId="AD" clId="Web-{AC32CD14-278B-0020-0866-32F2AA723984}" dt="2026-04-13T23:20:43.867" v="53" actId="1076"/>
        <pc:sldMkLst>
          <pc:docMk/>
          <pc:sldMk cId="3963989132" sldId="2147483575"/>
        </pc:sldMkLst>
        <pc:picChg chg="add mod">
          <ac:chgData name="Brent Steiner" userId="S::brent_engrain.com#ext#@greystar365.onmicrosoft.com::5cbfeb82-1643-4997-b0fc-98ca25c0bf68" providerId="AD" clId="Web-{AC32CD14-278B-0020-0866-32F2AA723984}" dt="2026-04-13T23:20:43.867" v="53" actId="1076"/>
          <ac:picMkLst>
            <pc:docMk/>
            <pc:sldMk cId="3963989132" sldId="2147483575"/>
            <ac:picMk id="3" creationId="{16D15E7F-63E1-94A7-4D45-0FCB59B4BC32}"/>
          </ac:picMkLst>
        </pc:picChg>
      </pc:sldChg>
      <pc:sldChg chg="addSp delSp modSp add replId">
        <pc:chgData name="Brent Steiner" userId="S::brent_engrain.com#ext#@greystar365.onmicrosoft.com::5cbfeb82-1643-4997-b0fc-98ca25c0bf68" providerId="AD" clId="Web-{AC32CD14-278B-0020-0866-32F2AA723984}" dt="2026-04-13T23:20:41.336" v="52" actId="1076"/>
        <pc:sldMkLst>
          <pc:docMk/>
          <pc:sldMk cId="1429505926" sldId="2147483576"/>
        </pc:sldMkLst>
        <pc:picChg chg="add mod">
          <ac:chgData name="Brent Steiner" userId="S::brent_engrain.com#ext#@greystar365.onmicrosoft.com::5cbfeb82-1643-4997-b0fc-98ca25c0bf68" providerId="AD" clId="Web-{AC32CD14-278B-0020-0866-32F2AA723984}" dt="2026-04-13T23:20:41.336" v="52" actId="1076"/>
          <ac:picMkLst>
            <pc:docMk/>
            <pc:sldMk cId="1429505926" sldId="2147483576"/>
            <ac:picMk id="3" creationId="{9AE905E4-4D1E-D825-5613-CC15FC1362BA}"/>
          </ac:picMkLst>
        </pc:picChg>
      </pc:sldChg>
      <pc:sldChg chg="addSp delSp modSp add replId">
        <pc:chgData name="Brent Steiner" userId="S::brent_engrain.com#ext#@greystar365.onmicrosoft.com::5cbfeb82-1643-4997-b0fc-98ca25c0bf68" providerId="AD" clId="Web-{AC32CD14-278B-0020-0866-32F2AA723984}" dt="2026-04-13T23:20:37.805" v="51" actId="1076"/>
        <pc:sldMkLst>
          <pc:docMk/>
          <pc:sldMk cId="703917385" sldId="2147483577"/>
        </pc:sldMkLst>
        <pc:picChg chg="add mod">
          <ac:chgData name="Brent Steiner" userId="S::brent_engrain.com#ext#@greystar365.onmicrosoft.com::5cbfeb82-1643-4997-b0fc-98ca25c0bf68" providerId="AD" clId="Web-{AC32CD14-278B-0020-0866-32F2AA723984}" dt="2026-04-13T23:20:37.805" v="51" actId="1076"/>
          <ac:picMkLst>
            <pc:docMk/>
            <pc:sldMk cId="703917385" sldId="2147483577"/>
            <ac:picMk id="3" creationId="{72018707-05FB-717E-9DA9-E11543C47D2A}"/>
          </ac:picMkLst>
        </pc:picChg>
      </pc:sldChg>
      <pc:sldChg chg="addSp delSp modSp add replId">
        <pc:chgData name="Brent Steiner" userId="S::brent_engrain.com#ext#@greystar365.onmicrosoft.com::5cbfeb82-1643-4997-b0fc-98ca25c0bf68" providerId="AD" clId="Web-{AC32CD14-278B-0020-0866-32F2AA723984}" dt="2026-04-14T15:51:22.241" v="94" actId="1076"/>
        <pc:sldMkLst>
          <pc:docMk/>
          <pc:sldMk cId="3727671109" sldId="2147483578"/>
        </pc:sldMkLst>
        <pc:picChg chg="add mod">
          <ac:chgData name="Brent Steiner" userId="S::brent_engrain.com#ext#@greystar365.onmicrosoft.com::5cbfeb82-1643-4997-b0fc-98ca25c0bf68" providerId="AD" clId="Web-{AC32CD14-278B-0020-0866-32F2AA723984}" dt="2026-04-14T15:51:22.241" v="94" actId="1076"/>
          <ac:picMkLst>
            <pc:docMk/>
            <pc:sldMk cId="3727671109" sldId="2147483578"/>
            <ac:picMk id="3" creationId="{719633C1-88B1-086D-3DAE-261BD42DA760}"/>
          </ac:picMkLst>
        </pc:picChg>
      </pc:sldChg>
      <pc:sldChg chg="addSp delSp modSp add replId">
        <pc:chgData name="Brent Steiner" userId="S::brent_engrain.com#ext#@greystar365.onmicrosoft.com::5cbfeb82-1643-4997-b0fc-98ca25c0bf68" providerId="AD" clId="Web-{AC32CD14-278B-0020-0866-32F2AA723984}" dt="2026-04-14T15:51:07.210" v="92" actId="1076"/>
        <pc:sldMkLst>
          <pc:docMk/>
          <pc:sldMk cId="1440058931" sldId="2147483579"/>
        </pc:sldMkLst>
        <pc:picChg chg="add mod">
          <ac:chgData name="Brent Steiner" userId="S::brent_engrain.com#ext#@greystar365.onmicrosoft.com::5cbfeb82-1643-4997-b0fc-98ca25c0bf68" providerId="AD" clId="Web-{AC32CD14-278B-0020-0866-32F2AA723984}" dt="2026-04-14T15:51:07.210" v="92" actId="1076"/>
          <ac:picMkLst>
            <pc:docMk/>
            <pc:sldMk cId="1440058931" sldId="2147483579"/>
            <ac:picMk id="3" creationId="{277419DD-74C3-0436-8ECC-E9506A665ACA}"/>
          </ac:picMkLst>
        </pc:picChg>
      </pc:sldChg>
    </pc:docChg>
  </pc:docChgLst>
  <pc:docChgLst>
    <pc:chgData name="Brandy Daniel" userId="S::brandy.daniel_livebh.com#ext#@greystar365.onmicrosoft.com::22800f39-9cb3-4ccd-8a63-72309de99a75" providerId="AD" clId="Web-{D40D91D8-6ACB-432C-892F-049BACD126F0}"/>
    <pc:docChg chg="modSld">
      <pc:chgData name="Brandy Daniel" userId="S::brandy.daniel_livebh.com#ext#@greystar365.onmicrosoft.com::22800f39-9cb3-4ccd-8a63-72309de99a75" providerId="AD" clId="Web-{D40D91D8-6ACB-432C-892F-049BACD126F0}" dt="2026-04-17T20:01:20.939" v="192" actId="20577"/>
      <pc:docMkLst>
        <pc:docMk/>
      </pc:docMkLst>
      <pc:sldChg chg="modSp">
        <pc:chgData name="Brandy Daniel" userId="S::brandy.daniel_livebh.com#ext#@greystar365.onmicrosoft.com::22800f39-9cb3-4ccd-8a63-72309de99a75" providerId="AD" clId="Web-{D40D91D8-6ACB-432C-892F-049BACD126F0}" dt="2026-04-17T20:01:20.939" v="192" actId="20577"/>
        <pc:sldMkLst>
          <pc:docMk/>
          <pc:sldMk cId="630561561" sldId="271"/>
        </pc:sldMkLst>
        <pc:spChg chg="mod">
          <ac:chgData name="Brandy Daniel" userId="S::brandy.daniel_livebh.com#ext#@greystar365.onmicrosoft.com::22800f39-9cb3-4ccd-8a63-72309de99a75" providerId="AD" clId="Web-{D40D91D8-6ACB-432C-892F-049BACD126F0}" dt="2026-04-17T20:01:20.939" v="192" actId="20577"/>
          <ac:spMkLst>
            <pc:docMk/>
            <pc:sldMk cId="630561561" sldId="271"/>
            <ac:spMk id="3" creationId="{1DA61B29-3D7B-C42E-7F6E-2021390130E3}"/>
          </ac:spMkLst>
        </pc:spChg>
      </pc:sldChg>
      <pc:sldChg chg="modSp">
        <pc:chgData name="Brandy Daniel" userId="S::brandy.daniel_livebh.com#ext#@greystar365.onmicrosoft.com::22800f39-9cb3-4ccd-8a63-72309de99a75" providerId="AD" clId="Web-{D40D91D8-6ACB-432C-892F-049BACD126F0}" dt="2026-04-17T20:00:54.158" v="186" actId="20577"/>
        <pc:sldMkLst>
          <pc:docMk/>
          <pc:sldMk cId="1829794160" sldId="2147483555"/>
        </pc:sldMkLst>
        <pc:spChg chg="mod">
          <ac:chgData name="Brandy Daniel" userId="S::brandy.daniel_livebh.com#ext#@greystar365.onmicrosoft.com::22800f39-9cb3-4ccd-8a63-72309de99a75" providerId="AD" clId="Web-{D40D91D8-6ACB-432C-892F-049BACD126F0}" dt="2026-04-17T20:00:54.158" v="186" actId="20577"/>
          <ac:spMkLst>
            <pc:docMk/>
            <pc:sldMk cId="1829794160" sldId="2147483555"/>
            <ac:spMk id="3" creationId="{6BF70F7D-2D3E-869F-1580-42BEF0EB2BB7}"/>
          </ac:spMkLst>
        </pc:spChg>
      </pc:sldChg>
      <pc:sldChg chg="addSp delSp modSp mod setBg">
        <pc:chgData name="Brandy Daniel" userId="S::brandy.daniel_livebh.com#ext#@greystar365.onmicrosoft.com::22800f39-9cb3-4ccd-8a63-72309de99a75" providerId="AD" clId="Web-{D40D91D8-6ACB-432C-892F-049BACD126F0}" dt="2026-04-17T20:00:34.595" v="175" actId="20577"/>
        <pc:sldMkLst>
          <pc:docMk/>
          <pc:sldMk cId="293959806" sldId="2147483557"/>
        </pc:sldMkLst>
        <pc:spChg chg="mod">
          <ac:chgData name="Brandy Daniel" userId="S::brandy.daniel_livebh.com#ext#@greystar365.onmicrosoft.com::22800f39-9cb3-4ccd-8a63-72309de99a75" providerId="AD" clId="Web-{D40D91D8-6ACB-432C-892F-049BACD126F0}" dt="2026-04-17T19:57:49.987" v="73"/>
          <ac:spMkLst>
            <pc:docMk/>
            <pc:sldMk cId="293959806" sldId="2147483557"/>
            <ac:spMk id="4" creationId="{1E35EC81-08B0-A316-1DBB-CCA32A2F4F52}"/>
          </ac:spMkLst>
        </pc:spChg>
        <pc:spChg chg="add">
          <ac:chgData name="Brandy Daniel" userId="S::brandy.daniel_livebh.com#ext#@greystar365.onmicrosoft.com::22800f39-9cb3-4ccd-8a63-72309de99a75" providerId="AD" clId="Web-{D40D91D8-6ACB-432C-892F-049BACD126F0}" dt="2026-04-17T19:57:49.987" v="73"/>
          <ac:spMkLst>
            <pc:docMk/>
            <pc:sldMk cId="293959806" sldId="2147483557"/>
            <ac:spMk id="7" creationId="{637B2035-1FCB-439A-B421-095E136C7E07}"/>
          </ac:spMkLst>
        </pc:spChg>
        <pc:spChg chg="add">
          <ac:chgData name="Brandy Daniel" userId="S::brandy.daniel_livebh.com#ext#@greystar365.onmicrosoft.com::22800f39-9cb3-4ccd-8a63-72309de99a75" providerId="AD" clId="Web-{D40D91D8-6ACB-432C-892F-049BACD126F0}" dt="2026-04-17T19:57:49.987" v="73"/>
          <ac:spMkLst>
            <pc:docMk/>
            <pc:sldMk cId="293959806" sldId="2147483557"/>
            <ac:spMk id="8" creationId="{676D6CDF-C512-4739-B158-55EE955EFA39}"/>
          </ac:spMkLst>
        </pc:spChg>
        <pc:picChg chg="add mod ord">
          <ac:chgData name="Brandy Daniel" userId="S::brandy.daniel_livebh.com#ext#@greystar365.onmicrosoft.com::22800f39-9cb3-4ccd-8a63-72309de99a75" providerId="AD" clId="Web-{D40D91D8-6ACB-432C-892F-049BACD126F0}" dt="2026-04-17T19:58:16.924" v="81" actId="1076"/>
          <ac:picMkLst>
            <pc:docMk/>
            <pc:sldMk cId="293959806" sldId="2147483557"/>
            <ac:picMk id="5" creationId="{91F2A1E4-FBC5-21DA-291E-3C2F5BF82796}"/>
          </ac:picMkLst>
        </pc:picChg>
        <pc:picChg chg="add mod">
          <ac:chgData name="Brandy Daniel" userId="S::brandy.daniel_livebh.com#ext#@greystar365.onmicrosoft.com::22800f39-9cb3-4ccd-8a63-72309de99a75" providerId="AD" clId="Web-{D40D91D8-6ACB-432C-892F-049BACD126F0}" dt="2026-04-17T19:58:04.533" v="77" actId="14100"/>
          <ac:picMkLst>
            <pc:docMk/>
            <pc:sldMk cId="293959806" sldId="2147483557"/>
            <ac:picMk id="9" creationId="{A3E8B7BC-6D35-A105-48C8-5138EF6858B7}"/>
          </ac:picMkLst>
        </pc:picChg>
      </pc:sldChg>
      <pc:sldChg chg="modSp">
        <pc:chgData name="Brandy Daniel" userId="S::brandy.daniel_livebh.com#ext#@greystar365.onmicrosoft.com::22800f39-9cb3-4ccd-8a63-72309de99a75" providerId="AD" clId="Web-{D40D91D8-6ACB-432C-892F-049BACD126F0}" dt="2026-04-17T20:00:48.314" v="181" actId="20577"/>
        <pc:sldMkLst>
          <pc:docMk/>
          <pc:sldMk cId="4255700304" sldId="2147483558"/>
        </pc:sldMkLst>
        <pc:spChg chg="mod">
          <ac:chgData name="Brandy Daniel" userId="S::brandy.daniel_livebh.com#ext#@greystar365.onmicrosoft.com::22800f39-9cb3-4ccd-8a63-72309de99a75" providerId="AD" clId="Web-{D40D91D8-6ACB-432C-892F-049BACD126F0}" dt="2026-04-17T20:00:48.314" v="181" actId="20577"/>
          <ac:spMkLst>
            <pc:docMk/>
            <pc:sldMk cId="4255700304" sldId="2147483558"/>
            <ac:spMk id="3" creationId="{5FBA8239-8685-594C-9C8E-6EA6DDDF6AF3}"/>
          </ac:spMkLst>
        </pc:spChg>
      </pc:sldChg>
    </pc:docChg>
  </pc:docChgLst>
  <pc:docChgLst>
    <pc:chgData name="Stuart Richens" userId="S::srichens_costar.com#ext#@greystar365.onmicrosoft.com::cec14af0-35f2-464f-8290-b352a0d8be3e" providerId="AD" clId="Web-{CA376F90-6DF6-EF5B-907C-84C12F0F347A}"/>
    <pc:docChg chg="modSld">
      <pc:chgData name="Stuart Richens" userId="S::srichens_costar.com#ext#@greystar365.onmicrosoft.com::cec14af0-35f2-464f-8290-b352a0d8be3e" providerId="AD" clId="Web-{CA376F90-6DF6-EF5B-907C-84C12F0F347A}" dt="2026-04-28T21:16:16.345" v="15" actId="1076"/>
      <pc:docMkLst>
        <pc:docMk/>
      </pc:docMkLst>
      <pc:sldChg chg="modSp">
        <pc:chgData name="Stuart Richens" userId="S::srichens_costar.com#ext#@greystar365.onmicrosoft.com::cec14af0-35f2-464f-8290-b352a0d8be3e" providerId="AD" clId="Web-{CA376F90-6DF6-EF5B-907C-84C12F0F347A}" dt="2026-04-28T21:16:16.345" v="15" actId="1076"/>
        <pc:sldMkLst>
          <pc:docMk/>
          <pc:sldMk cId="4071419414" sldId="2147483597"/>
        </pc:sldMkLst>
        <pc:spChg chg="mod">
          <ac:chgData name="Stuart Richens" userId="S::srichens_costar.com#ext#@greystar365.onmicrosoft.com::cec14af0-35f2-464f-8290-b352a0d8be3e" providerId="AD" clId="Web-{CA376F90-6DF6-EF5B-907C-84C12F0F347A}" dt="2026-04-28T21:15:35.001" v="13" actId="20577"/>
          <ac:spMkLst>
            <pc:docMk/>
            <pc:sldMk cId="4071419414" sldId="2147483597"/>
            <ac:spMk id="6" creationId="{FF57A98C-23BE-62A9-1867-63FBC03C65E6}"/>
          </ac:spMkLst>
        </pc:spChg>
        <pc:spChg chg="mod">
          <ac:chgData name="Stuart Richens" userId="S::srichens_costar.com#ext#@greystar365.onmicrosoft.com::cec14af0-35f2-464f-8290-b352a0d8be3e" providerId="AD" clId="Web-{CA376F90-6DF6-EF5B-907C-84C12F0F347A}" dt="2026-04-28T21:16:16.345" v="15" actId="1076"/>
          <ac:spMkLst>
            <pc:docMk/>
            <pc:sldMk cId="4071419414" sldId="2147483597"/>
            <ac:spMk id="10" creationId="{80B6696E-FBF0-0885-2ACA-2C9E4C98EA20}"/>
          </ac:spMkLst>
        </pc:spChg>
        <pc:grpChg chg="mod">
          <ac:chgData name="Stuart Richens" userId="S::srichens_costar.com#ext#@greystar365.onmicrosoft.com::cec14af0-35f2-464f-8290-b352a0d8be3e" providerId="AD" clId="Web-{CA376F90-6DF6-EF5B-907C-84C12F0F347A}" dt="2026-04-28T21:15:42.220" v="14" actId="1076"/>
          <ac:grpSpMkLst>
            <pc:docMk/>
            <pc:sldMk cId="4071419414" sldId="2147483597"/>
            <ac:grpSpMk id="11" creationId="{C13EF3CE-9899-4BC5-AFC4-E1B5E8E87E11}"/>
          </ac:grpSpMkLst>
        </pc:gr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chemeClr val="accent1">
                  <a:lumMod val="20000"/>
                  <a:lumOff val="80000"/>
                </a:schemeClr>
              </a:solidFill>
              <a:ln w="19050">
                <a:noFill/>
              </a:ln>
              <a:effectLst/>
            </c:spPr>
            <c:extLst>
              <c:ext xmlns:c16="http://schemas.microsoft.com/office/drawing/2014/chart" uri="{C3380CC4-5D6E-409C-BE32-E72D297353CC}">
                <c16:uniqueId val="{00000001-DA1D-40A1-B57C-FE5652E99BA4}"/>
              </c:ext>
            </c:extLst>
          </c:dPt>
          <c:dPt>
            <c:idx val="1"/>
            <c:bubble3D val="0"/>
            <c:spPr>
              <a:solidFill>
                <a:schemeClr val="accent6">
                  <a:lumMod val="40000"/>
                  <a:lumOff val="60000"/>
                </a:schemeClr>
              </a:solidFill>
              <a:ln w="19050">
                <a:noFill/>
              </a:ln>
              <a:effectLst/>
            </c:spPr>
            <c:extLst>
              <c:ext xmlns:c16="http://schemas.microsoft.com/office/drawing/2014/chart" uri="{C3380CC4-5D6E-409C-BE32-E72D297353CC}">
                <c16:uniqueId val="{00000001-F201-4797-857D-BCB9DD44E692}"/>
              </c:ext>
            </c:extLst>
          </c:dPt>
          <c:dPt>
            <c:idx val="2"/>
            <c:bubble3D val="0"/>
            <c:spPr>
              <a:solidFill>
                <a:schemeClr val="accent5">
                  <a:lumMod val="40000"/>
                  <a:lumOff val="60000"/>
                </a:schemeClr>
              </a:solidFill>
              <a:ln w="19050">
                <a:noFill/>
              </a:ln>
              <a:effectLst/>
            </c:spPr>
            <c:extLst>
              <c:ext xmlns:c16="http://schemas.microsoft.com/office/drawing/2014/chart" uri="{C3380CC4-5D6E-409C-BE32-E72D297353CC}">
                <c16:uniqueId val="{00000002-F201-4797-857D-BCB9DD44E692}"/>
              </c:ext>
            </c:extLst>
          </c:dPt>
          <c:dLbls>
            <c:dLbl>
              <c:idx val="0"/>
              <c:layout>
                <c:manualLayout>
                  <c:x val="-0.19577878103561319"/>
                  <c:y val="-0.34724537249795617"/>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fld id="{FBD2EB88-0D13-1D43-9C37-26F78B6CA552}" type="CATEGORYNAME">
                      <a:rPr lang="en-US" sz="2400" b="1" smtClean="0">
                        <a:solidFill>
                          <a:schemeClr val="tx2"/>
                        </a:solidFill>
                      </a:rPr>
                      <a:pPr>
                        <a:defRPr sz="2400"/>
                      </a:pPr>
                      <a:t>[CATEGORY NAME]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A1D-40A1-B57C-FE5652E99BA4}"/>
                </c:ext>
              </c:extLst>
            </c:dLbl>
            <c:dLbl>
              <c:idx val="1"/>
              <c:layout>
                <c:manualLayout>
                  <c:x val="1.4757028870801539E-2"/>
                  <c:y val="7.8797883212400388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2E328509-E380-264C-8A54-770EB41C5617}" type="CATEGORYNAME">
                      <a:rPr lang="en-US" b="1" smtClean="0">
                        <a:solidFill>
                          <a:schemeClr val="bg1"/>
                        </a:solidFill>
                      </a:rPr>
                      <a:pPr>
                        <a:defRPr sz="1400" b="1"/>
                      </a:pPr>
                      <a:t>[CATEGORY NAME]</a:t>
                    </a:fld>
                    <a:endParaRPr lang="en-US" b="1">
                      <a:solidFill>
                        <a:schemeClr val="bg1"/>
                      </a:solidFill>
                    </a:endParaRPr>
                  </a:p>
                  <a:p>
                    <a:pPr>
                      <a:defRPr sz="1400" b="1"/>
                    </a:pPr>
                    <a:r>
                      <a:rPr lang="en-US" b="1">
                        <a:solidFill>
                          <a:schemeClr val="bg1"/>
                        </a:solidFill>
                      </a:rPr>
                      <a:t>11%</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9584790232782159"/>
                      <c:h val="0.16080131864905353"/>
                    </c:manualLayout>
                  </c15:layout>
                  <c15:dlblFieldTable/>
                  <c15:showDataLabelsRange val="0"/>
                </c:ext>
                <c:ext xmlns:c16="http://schemas.microsoft.com/office/drawing/2014/chart" uri="{C3380CC4-5D6E-409C-BE32-E72D297353CC}">
                  <c16:uniqueId val="{00000001-F201-4797-857D-BCB9DD44E692}"/>
                </c:ext>
              </c:extLst>
            </c:dLbl>
            <c:dLbl>
              <c:idx val="2"/>
              <c:layout>
                <c:manualLayout>
                  <c:x val="0"/>
                  <c:y val="-1.0684475247141587E-2"/>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fld id="{796D668F-3B3C-1745-9A0E-9EE4FA6B46C6}" type="CATEGORYNAME">
                      <a:rPr lang="en-US" b="1" smtClean="0">
                        <a:solidFill>
                          <a:schemeClr val="bg1"/>
                        </a:solidFill>
                      </a:rPr>
                      <a:pPr>
                        <a:defRPr sz="1400" b="1"/>
                      </a:pPr>
                      <a:t>[CATEGORY NAME]</a:t>
                    </a:fld>
                    <a:endParaRPr lang="en-US" b="1" baseline="0">
                      <a:solidFill>
                        <a:schemeClr val="bg1"/>
                      </a:solidFill>
                    </a:endParaRPr>
                  </a:p>
                  <a:p>
                    <a:pPr>
                      <a:defRPr sz="1400" b="1"/>
                    </a:pPr>
                    <a:r>
                      <a:rPr lang="en-US" b="1" baseline="0">
                        <a:solidFill>
                          <a:schemeClr val="bg1"/>
                        </a:solidFill>
                      </a:rPr>
                      <a:t> </a:t>
                    </a:r>
                    <a:fld id="{0D6CB1EE-07AD-884E-91B7-3D02314D498F}" type="VALUE">
                      <a:rPr lang="en-US" b="1" baseline="0">
                        <a:solidFill>
                          <a:schemeClr val="bg1"/>
                        </a:solidFill>
                      </a:rPr>
                      <a:pPr>
                        <a:defRPr sz="1400" b="1"/>
                      </a:pPr>
                      <a:t>[VALUE]</a:t>
                    </a:fld>
                    <a:endParaRPr lang="en-US" b="1" baseline="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201-4797-857D-BCB9DD44E69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Sheet1!$A$2:$A$4</c:f>
              <c:strCache>
                <c:ptCount val="3"/>
                <c:pt idx="0">
                  <c:v>Total price</c:v>
                </c:pt>
                <c:pt idx="1">
                  <c:v>Base price (without fees)</c:v>
                </c:pt>
                <c:pt idx="2">
                  <c:v>No preference</c:v>
                </c:pt>
              </c:strCache>
            </c:strRef>
          </c:cat>
          <c:val>
            <c:numRef>
              <c:f>Sheet1!$B$2:$B$4</c:f>
              <c:numCache>
                <c:formatCode>0%</c:formatCode>
                <c:ptCount val="3"/>
                <c:pt idx="0">
                  <c:v>0.85</c:v>
                </c:pt>
                <c:pt idx="1">
                  <c:v>0.1</c:v>
                </c:pt>
                <c:pt idx="2">
                  <c:v>0.05</c:v>
                </c:pt>
              </c:numCache>
            </c:numRef>
          </c:val>
          <c:extLst>
            <c:ext xmlns:c16="http://schemas.microsoft.com/office/drawing/2014/chart" uri="{C3380CC4-5D6E-409C-BE32-E72D297353CC}">
              <c16:uniqueId val="{00000000-F201-4797-857D-BCB9DD44E69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Leads by Month (YoY)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TMLP</c:v>
                </c:pt>
              </c:strCache>
            </c:strRef>
          </c:tx>
          <c:spPr>
            <a:solidFill>
              <a:schemeClr val="accent1"/>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Sheet1!$B$2:$B$8</c:f>
              <c:numCache>
                <c:formatCode>General</c:formatCode>
                <c:ptCount val="7"/>
                <c:pt idx="0">
                  <c:v>4711</c:v>
                </c:pt>
                <c:pt idx="1">
                  <c:v>4304</c:v>
                </c:pt>
                <c:pt idx="2">
                  <c:v>3826</c:v>
                </c:pt>
                <c:pt idx="3">
                  <c:v>4201</c:v>
                </c:pt>
                <c:pt idx="4">
                  <c:v>5484</c:v>
                </c:pt>
                <c:pt idx="5">
                  <c:v>4261</c:v>
                </c:pt>
                <c:pt idx="6">
                  <c:v>8570</c:v>
                </c:pt>
              </c:numCache>
            </c:numRef>
          </c:val>
          <c:extLst>
            <c:ext xmlns:c16="http://schemas.microsoft.com/office/drawing/2014/chart" uri="{C3380CC4-5D6E-409C-BE32-E72D297353CC}">
              <c16:uniqueId val="{00000000-293F-48D0-A61F-0BE075FBA8BC}"/>
            </c:ext>
          </c:extLst>
        </c:ser>
        <c:ser>
          <c:idx val="1"/>
          <c:order val="1"/>
          <c:tx>
            <c:strRef>
              <c:f>Sheet1!$C$1</c:f>
              <c:strCache>
                <c:ptCount val="1"/>
                <c:pt idx="0">
                  <c:v>Base Rent</c:v>
                </c:pt>
              </c:strCache>
            </c:strRef>
          </c:tx>
          <c:spPr>
            <a:solidFill>
              <a:schemeClr val="accent2"/>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Sheet1!$C$2:$C$8</c:f>
              <c:numCache>
                <c:formatCode>General</c:formatCode>
                <c:ptCount val="7"/>
                <c:pt idx="0">
                  <c:v>2795</c:v>
                </c:pt>
                <c:pt idx="1">
                  <c:v>2534</c:v>
                </c:pt>
                <c:pt idx="2">
                  <c:v>2248</c:v>
                </c:pt>
                <c:pt idx="3">
                  <c:v>2253</c:v>
                </c:pt>
                <c:pt idx="4">
                  <c:v>2733</c:v>
                </c:pt>
                <c:pt idx="5">
                  <c:v>2754</c:v>
                </c:pt>
                <c:pt idx="6">
                  <c:v>3270</c:v>
                </c:pt>
              </c:numCache>
            </c:numRef>
          </c:val>
          <c:extLst>
            <c:ext xmlns:c16="http://schemas.microsoft.com/office/drawing/2014/chart" uri="{C3380CC4-5D6E-409C-BE32-E72D297353CC}">
              <c16:uniqueId val="{00000001-293F-48D0-A61F-0BE075FBA8BC}"/>
            </c:ext>
          </c:extLst>
        </c:ser>
        <c:dLbls>
          <c:showLegendKey val="0"/>
          <c:showVal val="0"/>
          <c:showCatName val="0"/>
          <c:showSerName val="0"/>
          <c:showPercent val="0"/>
          <c:showBubbleSize val="0"/>
        </c:dLbls>
        <c:gapWidth val="219"/>
        <c:overlap val="-27"/>
        <c:axId val="1845509103"/>
        <c:axId val="1845515823"/>
      </c:barChart>
      <c:catAx>
        <c:axId val="18455091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1845515823"/>
        <c:crosses val="autoZero"/>
        <c:auto val="1"/>
        <c:lblAlgn val="ctr"/>
        <c:lblOffset val="100"/>
        <c:noMultiLvlLbl val="0"/>
      </c:catAx>
      <c:valAx>
        <c:axId val="184551582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crossAx val="1845509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r>
              <a:rPr lang="en-US"/>
              <a:t>Leases by Month (YoY)</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title>
    <c:autoTitleDeleted val="0"/>
    <c:plotArea>
      <c:layout/>
      <c:barChart>
        <c:barDir val="col"/>
        <c:grouping val="clustered"/>
        <c:varyColors val="0"/>
        <c:ser>
          <c:idx val="0"/>
          <c:order val="0"/>
          <c:tx>
            <c:strRef>
              <c:f>Sheet1!$B$1</c:f>
              <c:strCache>
                <c:ptCount val="1"/>
                <c:pt idx="0">
                  <c:v>TMLP</c:v>
                </c:pt>
              </c:strCache>
            </c:strRef>
          </c:tx>
          <c:spPr>
            <a:solidFill>
              <a:schemeClr val="accent1"/>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Sheet1!$B$2:$B$8</c:f>
              <c:numCache>
                <c:formatCode>General</c:formatCode>
                <c:ptCount val="7"/>
                <c:pt idx="0">
                  <c:v>844</c:v>
                </c:pt>
                <c:pt idx="1">
                  <c:v>791</c:v>
                </c:pt>
                <c:pt idx="2">
                  <c:v>646</c:v>
                </c:pt>
                <c:pt idx="3">
                  <c:v>723</c:v>
                </c:pt>
                <c:pt idx="4">
                  <c:v>713</c:v>
                </c:pt>
                <c:pt idx="5">
                  <c:v>607</c:v>
                </c:pt>
                <c:pt idx="6">
                  <c:v>1154</c:v>
                </c:pt>
              </c:numCache>
            </c:numRef>
          </c:val>
          <c:extLst>
            <c:ext xmlns:c16="http://schemas.microsoft.com/office/drawing/2014/chart" uri="{C3380CC4-5D6E-409C-BE32-E72D297353CC}">
              <c16:uniqueId val="{00000000-8209-4DA1-B2E3-EC381552491E}"/>
            </c:ext>
          </c:extLst>
        </c:ser>
        <c:ser>
          <c:idx val="1"/>
          <c:order val="1"/>
          <c:tx>
            <c:strRef>
              <c:f>Sheet1!$C$1</c:f>
              <c:strCache>
                <c:ptCount val="1"/>
                <c:pt idx="0">
                  <c:v>Base Rent</c:v>
                </c:pt>
              </c:strCache>
            </c:strRef>
          </c:tx>
          <c:spPr>
            <a:solidFill>
              <a:schemeClr val="accent2"/>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Sheet1!$C$2:$C$8</c:f>
              <c:numCache>
                <c:formatCode>General</c:formatCode>
                <c:ptCount val="7"/>
                <c:pt idx="0">
                  <c:v>433</c:v>
                </c:pt>
                <c:pt idx="1">
                  <c:v>456</c:v>
                </c:pt>
                <c:pt idx="2">
                  <c:v>338</c:v>
                </c:pt>
                <c:pt idx="3">
                  <c:v>405</c:v>
                </c:pt>
                <c:pt idx="4">
                  <c:v>313</c:v>
                </c:pt>
                <c:pt idx="5">
                  <c:v>331</c:v>
                </c:pt>
                <c:pt idx="6">
                  <c:v>411</c:v>
                </c:pt>
              </c:numCache>
            </c:numRef>
          </c:val>
          <c:extLst>
            <c:ext xmlns:c16="http://schemas.microsoft.com/office/drawing/2014/chart" uri="{C3380CC4-5D6E-409C-BE32-E72D297353CC}">
              <c16:uniqueId val="{00000001-8209-4DA1-B2E3-EC381552491E}"/>
            </c:ext>
          </c:extLst>
        </c:ser>
        <c:dLbls>
          <c:showLegendKey val="0"/>
          <c:showVal val="0"/>
          <c:showCatName val="0"/>
          <c:showSerName val="0"/>
          <c:showPercent val="0"/>
          <c:showBubbleSize val="0"/>
        </c:dLbls>
        <c:gapWidth val="219"/>
        <c:overlap val="-27"/>
        <c:axId val="1013681616"/>
        <c:axId val="1013681136"/>
      </c:barChart>
      <c:catAx>
        <c:axId val="10136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crossAx val="1013681136"/>
        <c:crosses val="autoZero"/>
        <c:auto val="1"/>
        <c:lblAlgn val="ctr"/>
        <c:lblOffset val="100"/>
        <c:noMultiLvlLbl val="0"/>
      </c:catAx>
      <c:valAx>
        <c:axId val="101368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crossAx val="10136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stacked"/>
        <c:varyColors val="0"/>
        <c:ser>
          <c:idx val="0"/>
          <c:order val="0"/>
          <c:tx>
            <c:strRef>
              <c:f>Sheet1!$B$1</c:f>
              <c:strCache>
                <c:ptCount val="1"/>
                <c:pt idx="0">
                  <c:v>Desktop</c:v>
                </c:pt>
              </c:strCache>
            </c:strRef>
          </c:tx>
          <c:spPr>
            <a:solidFill>
              <a:schemeClr val="accent2">
                <a:tint val="77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rgbClr val="FFFFFF"/>
                    </a:solidFill>
                    <a:latin typeface="Arial"/>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Sep</c:v>
                </c:pt>
                <c:pt idx="1">
                  <c:v>Oct</c:v>
                </c:pt>
                <c:pt idx="2">
                  <c:v>Nov</c:v>
                </c:pt>
                <c:pt idx="3">
                  <c:v>Dec</c:v>
                </c:pt>
                <c:pt idx="4">
                  <c:v>Jan</c:v>
                </c:pt>
                <c:pt idx="5">
                  <c:v>Feb</c:v>
                </c:pt>
              </c:strCache>
            </c:strRef>
          </c:cat>
          <c:val>
            <c:numRef>
              <c:f>Sheet1!$B$2:$B$7</c:f>
              <c:numCache>
                <c:formatCode>General</c:formatCode>
                <c:ptCount val="6"/>
                <c:pt idx="0">
                  <c:v>10</c:v>
                </c:pt>
                <c:pt idx="1">
                  <c:v>62</c:v>
                </c:pt>
                <c:pt idx="2">
                  <c:v>58</c:v>
                </c:pt>
                <c:pt idx="3">
                  <c:v>155</c:v>
                </c:pt>
                <c:pt idx="4">
                  <c:v>300</c:v>
                </c:pt>
                <c:pt idx="5">
                  <c:v>339</c:v>
                </c:pt>
              </c:numCache>
            </c:numRef>
          </c:val>
          <c:extLst>
            <c:ext xmlns:c16="http://schemas.microsoft.com/office/drawing/2014/chart" uri="{C3380CC4-5D6E-409C-BE32-E72D297353CC}">
              <c16:uniqueId val="{00000000-C1C6-4DA4-B56B-BB2557FEDF0D}"/>
            </c:ext>
          </c:extLst>
        </c:ser>
        <c:ser>
          <c:idx val="1"/>
          <c:order val="1"/>
          <c:tx>
            <c:strRef>
              <c:f>Sheet1!$C$1</c:f>
              <c:strCache>
                <c:ptCount val="1"/>
                <c:pt idx="0">
                  <c:v>Mobile</c:v>
                </c:pt>
              </c:strCache>
            </c:strRef>
          </c:tx>
          <c:spPr>
            <a:solidFill>
              <a:schemeClr val="accent2">
                <a:shade val="76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rgbClr val="FFFFFF"/>
                    </a:solidFill>
                    <a:latin typeface="Arial"/>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Sep</c:v>
                </c:pt>
                <c:pt idx="1">
                  <c:v>Oct</c:v>
                </c:pt>
                <c:pt idx="2">
                  <c:v>Nov</c:v>
                </c:pt>
                <c:pt idx="3">
                  <c:v>Dec</c:v>
                </c:pt>
                <c:pt idx="4">
                  <c:v>Jan</c:v>
                </c:pt>
                <c:pt idx="5">
                  <c:v>Feb</c:v>
                </c:pt>
              </c:strCache>
            </c:strRef>
          </c:cat>
          <c:val>
            <c:numRef>
              <c:f>Sheet1!$C$2:$C$7</c:f>
              <c:numCache>
                <c:formatCode>General</c:formatCode>
                <c:ptCount val="6"/>
                <c:pt idx="0">
                  <c:v>1</c:v>
                </c:pt>
                <c:pt idx="1">
                  <c:v>13</c:v>
                </c:pt>
                <c:pt idx="2">
                  <c:v>22</c:v>
                </c:pt>
                <c:pt idx="3">
                  <c:v>53</c:v>
                </c:pt>
                <c:pt idx="4">
                  <c:v>161</c:v>
                </c:pt>
                <c:pt idx="5">
                  <c:v>194</c:v>
                </c:pt>
              </c:numCache>
            </c:numRef>
          </c:val>
          <c:extLst>
            <c:ext xmlns:c16="http://schemas.microsoft.com/office/drawing/2014/chart" uri="{C3380CC4-5D6E-409C-BE32-E72D297353CC}">
              <c16:uniqueId val="{00000001-C1C6-4DA4-B56B-BB2557FEDF0D}"/>
            </c:ext>
          </c:extLst>
        </c:ser>
        <c:dLbls>
          <c:showLegendKey val="0"/>
          <c:showVal val="1"/>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noFill/>
          <a:ln w="12700" cap="flat" cmpd="sng" algn="ctr">
            <a:solidFill>
              <a:srgbClr val="888888"/>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cmpd="sng" algn="ctr">
              <a:solidFill>
                <a:srgbClr val="E2E8F0"/>
              </a:solidFill>
              <a:prstDash val="solid"/>
              <a:round/>
            </a:ln>
            <a:effectLst/>
          </c:spPr>
        </c:majorGridlines>
        <c:numFmt formatCode="General" sourceLinked="0"/>
        <c:majorTickMark val="out"/>
        <c:minorTickMark val="none"/>
        <c:tickLblPos val="nextTo"/>
        <c:spPr>
          <a:noFill/>
          <a:ln w="12700" cap="flat" cmpd="sng" algn="ctr">
            <a:solidFill>
              <a:srgbClr val="888888"/>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crossAx val="209473455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defRPr>
          </a:pPr>
          <a:endParaRPr lang="en-US"/>
        </a:p>
      </c:txPr>
    </c:legend>
    <c:plotVisOnly val="1"/>
    <c:dispBlanksAs val="span"/>
    <c:showDLblsOverMax val="1"/>
  </c:chart>
  <c:spPr>
    <a:solidFill>
      <a:srgbClr val="FFFFFF"/>
    </a:solidFill>
    <a:ln w="6350" cap="flat" cmpd="sng" algn="ctr">
      <a:noFill/>
      <a:prstDash val="solid"/>
      <a:miter lim="800000"/>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ln>
              <a:noFill/>
            </a:ln>
          </c:spPr>
          <c:dPt>
            <c:idx val="0"/>
            <c:bubble3D val="0"/>
            <c:spPr>
              <a:solidFill>
                <a:schemeClr val="accent1">
                  <a:lumMod val="20000"/>
                  <a:lumOff val="80000"/>
                </a:schemeClr>
              </a:solidFill>
              <a:ln w="19050">
                <a:noFill/>
              </a:ln>
              <a:effectLst/>
            </c:spPr>
            <c:extLst>
              <c:ext xmlns:c16="http://schemas.microsoft.com/office/drawing/2014/chart" uri="{C3380CC4-5D6E-409C-BE32-E72D297353CC}">
                <c16:uniqueId val="{00000001-DA1D-40A1-B57C-FE5652E99BA4}"/>
              </c:ext>
            </c:extLst>
          </c:dPt>
          <c:dPt>
            <c:idx val="1"/>
            <c:bubble3D val="0"/>
            <c:spPr>
              <a:solidFill>
                <a:schemeClr val="accent6">
                  <a:lumMod val="40000"/>
                  <a:lumOff val="60000"/>
                </a:schemeClr>
              </a:solidFill>
              <a:ln w="19050">
                <a:noFill/>
              </a:ln>
              <a:effectLst/>
            </c:spPr>
            <c:extLst>
              <c:ext xmlns:c16="http://schemas.microsoft.com/office/drawing/2014/chart" uri="{C3380CC4-5D6E-409C-BE32-E72D297353CC}">
                <c16:uniqueId val="{00000001-F201-4797-857D-BCB9DD44E692}"/>
              </c:ext>
            </c:extLst>
          </c:dPt>
          <c:dPt>
            <c:idx val="2"/>
            <c:bubble3D val="0"/>
            <c:spPr>
              <a:solidFill>
                <a:schemeClr val="accent5">
                  <a:lumMod val="40000"/>
                  <a:lumOff val="60000"/>
                </a:schemeClr>
              </a:solidFill>
              <a:ln w="19050">
                <a:noFill/>
              </a:ln>
              <a:effectLst/>
            </c:spPr>
            <c:extLst>
              <c:ext xmlns:c16="http://schemas.microsoft.com/office/drawing/2014/chart" uri="{C3380CC4-5D6E-409C-BE32-E72D297353CC}">
                <c16:uniqueId val="{00000002-F201-4797-857D-BCB9DD44E692}"/>
              </c:ext>
            </c:extLst>
          </c:dPt>
          <c:dLbls>
            <c:dLbl>
              <c:idx val="0"/>
              <c:layout>
                <c:manualLayout>
                  <c:x val="-0.19577878103561319"/>
                  <c:y val="-0.34724537249795617"/>
                </c:manualLayout>
              </c:layout>
              <c:tx>
                <c:rich>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fld id="{FBD2EB88-0D13-1D43-9C37-26F78B6CA552}" type="CATEGORYNAME">
                      <a:rPr lang="en-US" sz="2400" b="1" smtClean="0">
                        <a:solidFill>
                          <a:schemeClr val="tx2"/>
                        </a:solidFill>
                      </a:rPr>
                      <a:pPr>
                        <a:defRPr sz="2400"/>
                      </a:pPr>
                      <a:t>[CATEGORY NAME]</a:t>
                    </a:fld>
                    <a:endParaRPr lang="en-US"/>
                  </a:p>
                </c:rich>
              </c:tx>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A1D-40A1-B57C-FE5652E99BA4}"/>
                </c:ext>
              </c:extLst>
            </c:dLbl>
            <c:dLbl>
              <c:idx val="1"/>
              <c:layout>
                <c:manualLayout>
                  <c:x val="-1.7870671442440866E-2"/>
                  <c:y val="6.5442393978528551E-2"/>
                </c:manualLayout>
              </c:layout>
              <c:tx>
                <c:rich>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fld id="{2E328509-E380-264C-8A54-770EB41C5617}" type="CATEGORYNAME">
                      <a:rPr lang="en-US" b="1" smtClean="0">
                        <a:solidFill>
                          <a:schemeClr val="bg1"/>
                        </a:solidFill>
                      </a:rPr>
                      <a:pPr>
                        <a:defRPr sz="1400" b="1"/>
                      </a:pPr>
                      <a:t>[CATEGORY NAME]</a:t>
                    </a:fld>
                    <a:endParaRPr lang="en-US" b="1">
                      <a:solidFill>
                        <a:schemeClr val="bg1"/>
                      </a:solidFill>
                    </a:endParaRPr>
                  </a:p>
                  <a:p>
                    <a:pPr>
                      <a:defRPr sz="1400" b="1"/>
                    </a:pPr>
                    <a:r>
                      <a:rPr lang="en-US" b="1">
                        <a:solidFill>
                          <a:schemeClr val="bg1"/>
                        </a:solidFill>
                      </a:rPr>
                      <a:t>11%</a:t>
                    </a:r>
                  </a:p>
                </c:rich>
              </c:tx>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19584790232782159"/>
                      <c:h val="0.16080131864905353"/>
                    </c:manualLayout>
                  </c15:layout>
                  <c15:dlblFieldTable/>
                  <c15:showDataLabelsRange val="0"/>
                </c:ext>
                <c:ext xmlns:c16="http://schemas.microsoft.com/office/drawing/2014/chart" uri="{C3380CC4-5D6E-409C-BE32-E72D297353CC}">
                  <c16:uniqueId val="{00000001-F201-4797-857D-BCB9DD44E692}"/>
                </c:ext>
              </c:extLst>
            </c:dLbl>
            <c:dLbl>
              <c:idx val="2"/>
              <c:layout>
                <c:manualLayout>
                  <c:x val="0"/>
                  <c:y val="-1.0684475247141587E-2"/>
                </c:manualLayout>
              </c:layout>
              <c:tx>
                <c:rich>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fld id="{796D668F-3B3C-1745-9A0E-9EE4FA6B46C6}" type="CATEGORYNAME">
                      <a:rPr lang="en-US" b="1" smtClean="0">
                        <a:solidFill>
                          <a:schemeClr val="bg1"/>
                        </a:solidFill>
                      </a:rPr>
                      <a:pPr>
                        <a:defRPr sz="1400" b="1"/>
                      </a:pPr>
                      <a:t>[CATEGORY NAME]</a:t>
                    </a:fld>
                    <a:endParaRPr lang="en-US" b="1" baseline="0">
                      <a:solidFill>
                        <a:schemeClr val="bg1"/>
                      </a:solidFill>
                    </a:endParaRPr>
                  </a:p>
                  <a:p>
                    <a:pPr>
                      <a:defRPr sz="1400" b="1"/>
                    </a:pPr>
                    <a:r>
                      <a:rPr lang="en-US" b="1" baseline="0">
                        <a:solidFill>
                          <a:schemeClr val="bg1"/>
                        </a:solidFill>
                      </a:rPr>
                      <a:t> </a:t>
                    </a:r>
                    <a:fld id="{0D6CB1EE-07AD-884E-91B7-3D02314D498F}" type="VALUE">
                      <a:rPr lang="en-US" b="1" baseline="0">
                        <a:solidFill>
                          <a:schemeClr val="bg1"/>
                        </a:solidFill>
                      </a:rPr>
                      <a:pPr>
                        <a:defRPr sz="1400" b="1"/>
                      </a:pPr>
                      <a:t>[VALUE]</a:t>
                    </a:fld>
                    <a:endParaRPr lang="en-US" b="1" baseline="0">
                      <a:solidFill>
                        <a:schemeClr val="bg1"/>
                      </a:solidFill>
                    </a:endParaRPr>
                  </a:p>
                </c:rich>
              </c:tx>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F201-4797-857D-BCB9DD44E692}"/>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0"/>
            <c:extLst>
              <c:ext xmlns:c15="http://schemas.microsoft.com/office/drawing/2012/chart" uri="{CE6537A1-D6FC-4f65-9D91-7224C49458BB}"/>
            </c:extLst>
          </c:dLbls>
          <c:cat>
            <c:strRef>
              <c:f>Sheet1!$A$2:$A$4</c:f>
              <c:strCache>
                <c:ptCount val="3"/>
                <c:pt idx="0">
                  <c:v>Total price</c:v>
                </c:pt>
                <c:pt idx="1">
                  <c:v>Base price (without fees)</c:v>
                </c:pt>
                <c:pt idx="2">
                  <c:v>No preference</c:v>
                </c:pt>
              </c:strCache>
            </c:strRef>
          </c:cat>
          <c:val>
            <c:numRef>
              <c:f>Sheet1!$B$2:$B$4</c:f>
              <c:numCache>
                <c:formatCode>0%</c:formatCode>
                <c:ptCount val="3"/>
                <c:pt idx="0">
                  <c:v>0.85</c:v>
                </c:pt>
                <c:pt idx="1">
                  <c:v>0.1</c:v>
                </c:pt>
                <c:pt idx="2">
                  <c:v>0.05</c:v>
                </c:pt>
              </c:numCache>
            </c:numRef>
          </c:val>
          <c:extLst>
            <c:ext xmlns:c16="http://schemas.microsoft.com/office/drawing/2014/chart" uri="{C3380CC4-5D6E-409C-BE32-E72D297353CC}">
              <c16:uniqueId val="{00000000-F201-4797-857D-BCB9DD44E692}"/>
            </c:ext>
          </c:extLst>
        </c:ser>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a:t>Leases by Month (YoY)</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2025</c:v>
                </c:pt>
              </c:strCache>
            </c:strRef>
          </c:tx>
          <c:spPr>
            <a:solidFill>
              <a:schemeClr val="accent1"/>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Sheet1!$B$2:$B$8</c:f>
              <c:numCache>
                <c:formatCode>General</c:formatCode>
                <c:ptCount val="7"/>
                <c:pt idx="0">
                  <c:v>844</c:v>
                </c:pt>
                <c:pt idx="1">
                  <c:v>791</c:v>
                </c:pt>
                <c:pt idx="2">
                  <c:v>646</c:v>
                </c:pt>
                <c:pt idx="3">
                  <c:v>723</c:v>
                </c:pt>
                <c:pt idx="4">
                  <c:v>713</c:v>
                </c:pt>
                <c:pt idx="5">
                  <c:v>607</c:v>
                </c:pt>
                <c:pt idx="6">
                  <c:v>1154</c:v>
                </c:pt>
              </c:numCache>
            </c:numRef>
          </c:val>
          <c:extLst>
            <c:ext xmlns:c16="http://schemas.microsoft.com/office/drawing/2014/chart" uri="{C3380CC4-5D6E-409C-BE32-E72D297353CC}">
              <c16:uniqueId val="{00000000-642F-4236-96AE-62F0A0B7B747}"/>
            </c:ext>
          </c:extLst>
        </c:ser>
        <c:ser>
          <c:idx val="1"/>
          <c:order val="1"/>
          <c:tx>
            <c:strRef>
              <c:f>Sheet1!$C$1</c:f>
              <c:strCache>
                <c:ptCount val="1"/>
                <c:pt idx="0">
                  <c:v>2024</c:v>
                </c:pt>
              </c:strCache>
            </c:strRef>
          </c:tx>
          <c:spPr>
            <a:solidFill>
              <a:schemeClr val="accent2"/>
            </a:solidFill>
            <a:ln>
              <a:noFill/>
            </a:ln>
            <a:effectLst/>
          </c:spPr>
          <c:invertIfNegative val="0"/>
          <c:cat>
            <c:strRef>
              <c:f>Sheet1!$A$2:$A$8</c:f>
              <c:strCache>
                <c:ptCount val="7"/>
                <c:pt idx="0">
                  <c:v>Sept</c:v>
                </c:pt>
                <c:pt idx="1">
                  <c:v>Oct</c:v>
                </c:pt>
                <c:pt idx="2">
                  <c:v>Nov</c:v>
                </c:pt>
                <c:pt idx="3">
                  <c:v>Dec</c:v>
                </c:pt>
                <c:pt idx="4">
                  <c:v>Jan</c:v>
                </c:pt>
                <c:pt idx="5">
                  <c:v>Feb</c:v>
                </c:pt>
                <c:pt idx="6">
                  <c:v>Mar</c:v>
                </c:pt>
              </c:strCache>
            </c:strRef>
          </c:cat>
          <c:val>
            <c:numRef>
              <c:f>Sheet1!$C$2:$C$8</c:f>
              <c:numCache>
                <c:formatCode>General</c:formatCode>
                <c:ptCount val="7"/>
                <c:pt idx="0">
                  <c:v>345</c:v>
                </c:pt>
                <c:pt idx="1">
                  <c:v>320</c:v>
                </c:pt>
                <c:pt idx="2">
                  <c:v>336</c:v>
                </c:pt>
                <c:pt idx="3">
                  <c:v>284</c:v>
                </c:pt>
                <c:pt idx="4">
                  <c:v>354</c:v>
                </c:pt>
                <c:pt idx="5">
                  <c:v>314</c:v>
                </c:pt>
                <c:pt idx="6">
                  <c:v>876</c:v>
                </c:pt>
              </c:numCache>
            </c:numRef>
          </c:val>
          <c:extLst>
            <c:ext xmlns:c16="http://schemas.microsoft.com/office/drawing/2014/chart" uri="{C3380CC4-5D6E-409C-BE32-E72D297353CC}">
              <c16:uniqueId val="{00000001-642F-4236-96AE-62F0A0B7B747}"/>
            </c:ext>
          </c:extLst>
        </c:ser>
        <c:dLbls>
          <c:showLegendKey val="0"/>
          <c:showVal val="0"/>
          <c:showCatName val="0"/>
          <c:showSerName val="0"/>
          <c:showPercent val="0"/>
          <c:showBubbleSize val="0"/>
        </c:dLbls>
        <c:gapWidth val="219"/>
        <c:overlap val="-27"/>
        <c:axId val="1013681616"/>
        <c:axId val="1013681136"/>
      </c:barChart>
      <c:catAx>
        <c:axId val="101368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3681136"/>
        <c:crosses val="autoZero"/>
        <c:auto val="1"/>
        <c:lblAlgn val="ctr"/>
        <c:lblOffset val="100"/>
        <c:noMultiLvlLbl val="0"/>
      </c:catAx>
      <c:valAx>
        <c:axId val="101368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1368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col"/>
        <c:grouping val="stacked"/>
        <c:varyColors val="0"/>
        <c:ser>
          <c:idx val="0"/>
          <c:order val="0"/>
          <c:tx>
            <c:strRef>
              <c:f>Sheet1!$B$1</c:f>
              <c:strCache>
                <c:ptCount val="1"/>
                <c:pt idx="0">
                  <c:v>Desktop</c:v>
                </c:pt>
              </c:strCache>
            </c:strRef>
          </c:tx>
          <c:spPr>
            <a:solidFill>
              <a:schemeClr val="accent2">
                <a:tint val="77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rgbClr val="FFFFFF"/>
                    </a:solidFill>
                    <a:latin typeface="Arial"/>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Sep</c:v>
                </c:pt>
                <c:pt idx="1">
                  <c:v>Oct</c:v>
                </c:pt>
                <c:pt idx="2">
                  <c:v>Nov</c:v>
                </c:pt>
                <c:pt idx="3">
                  <c:v>Dec</c:v>
                </c:pt>
                <c:pt idx="4">
                  <c:v>Jan</c:v>
                </c:pt>
                <c:pt idx="5">
                  <c:v>Feb</c:v>
                </c:pt>
              </c:strCache>
            </c:strRef>
          </c:cat>
          <c:val>
            <c:numRef>
              <c:f>Sheet1!$B$2:$B$7</c:f>
              <c:numCache>
                <c:formatCode>General</c:formatCode>
                <c:ptCount val="6"/>
                <c:pt idx="0">
                  <c:v>10</c:v>
                </c:pt>
                <c:pt idx="1">
                  <c:v>62</c:v>
                </c:pt>
                <c:pt idx="2">
                  <c:v>58</c:v>
                </c:pt>
                <c:pt idx="3">
                  <c:v>155</c:v>
                </c:pt>
                <c:pt idx="4">
                  <c:v>300</c:v>
                </c:pt>
                <c:pt idx="5">
                  <c:v>339</c:v>
                </c:pt>
              </c:numCache>
            </c:numRef>
          </c:val>
          <c:extLst>
            <c:ext xmlns:c16="http://schemas.microsoft.com/office/drawing/2014/chart" uri="{C3380CC4-5D6E-409C-BE32-E72D297353CC}">
              <c16:uniqueId val="{00000000-C1C6-4DA4-B56B-BB2557FEDF0D}"/>
            </c:ext>
          </c:extLst>
        </c:ser>
        <c:ser>
          <c:idx val="1"/>
          <c:order val="1"/>
          <c:tx>
            <c:strRef>
              <c:f>Sheet1!$C$1</c:f>
              <c:strCache>
                <c:ptCount val="1"/>
                <c:pt idx="0">
                  <c:v>Mobile</c:v>
                </c:pt>
              </c:strCache>
            </c:strRef>
          </c:tx>
          <c:spPr>
            <a:solidFill>
              <a:schemeClr val="accent2">
                <a:shade val="76000"/>
              </a:schemeClr>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000" b="0" i="0" u="none" strike="noStrike" kern="1200" baseline="0">
                    <a:solidFill>
                      <a:srgbClr val="FFFFFF"/>
                    </a:solidFill>
                    <a:latin typeface="Arial"/>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Sep</c:v>
                </c:pt>
                <c:pt idx="1">
                  <c:v>Oct</c:v>
                </c:pt>
                <c:pt idx="2">
                  <c:v>Nov</c:v>
                </c:pt>
                <c:pt idx="3">
                  <c:v>Dec</c:v>
                </c:pt>
                <c:pt idx="4">
                  <c:v>Jan</c:v>
                </c:pt>
                <c:pt idx="5">
                  <c:v>Feb</c:v>
                </c:pt>
              </c:strCache>
            </c:strRef>
          </c:cat>
          <c:val>
            <c:numRef>
              <c:f>Sheet1!$C$2:$C$7</c:f>
              <c:numCache>
                <c:formatCode>General</c:formatCode>
                <c:ptCount val="6"/>
                <c:pt idx="0">
                  <c:v>1</c:v>
                </c:pt>
                <c:pt idx="1">
                  <c:v>13</c:v>
                </c:pt>
                <c:pt idx="2">
                  <c:v>22</c:v>
                </c:pt>
                <c:pt idx="3">
                  <c:v>53</c:v>
                </c:pt>
                <c:pt idx="4">
                  <c:v>161</c:v>
                </c:pt>
                <c:pt idx="5">
                  <c:v>194</c:v>
                </c:pt>
              </c:numCache>
            </c:numRef>
          </c:val>
          <c:extLst>
            <c:ext xmlns:c16="http://schemas.microsoft.com/office/drawing/2014/chart" uri="{C3380CC4-5D6E-409C-BE32-E72D297353CC}">
              <c16:uniqueId val="{00000001-C1C6-4DA4-B56B-BB2557FEDF0D}"/>
            </c:ext>
          </c:extLst>
        </c:ser>
        <c:dLbls>
          <c:showLegendKey val="0"/>
          <c:showVal val="1"/>
          <c:showCatName val="0"/>
          <c:showSerName val="0"/>
          <c:showPercent val="0"/>
          <c:showBubbleSize val="0"/>
        </c:dLbls>
        <c:gapWidth val="50"/>
        <c:overlap val="100"/>
        <c:axId val="2094734554"/>
        <c:axId val="2094734552"/>
      </c:barChart>
      <c:catAx>
        <c:axId val="2094734554"/>
        <c:scaling>
          <c:orientation val="minMax"/>
        </c:scaling>
        <c:delete val="0"/>
        <c:axPos val="b"/>
        <c:numFmt formatCode="General" sourceLinked="1"/>
        <c:majorTickMark val="out"/>
        <c:minorTickMark val="none"/>
        <c:tickLblPos val="low"/>
        <c:spPr>
          <a:noFill/>
          <a:ln w="12700" cap="flat" cmpd="sng" algn="ctr">
            <a:solidFill>
              <a:srgbClr val="888888"/>
            </a:solidFill>
            <a:prstDash val="solid"/>
            <a:round/>
          </a:ln>
          <a:effectLst/>
        </c:spPr>
        <c:txPr>
          <a:bodyPr rot="-60000000" spcFirstLastPara="1" vertOverflow="ellipsis" vert="horz" wrap="square" anchor="ctr" anchorCtr="1"/>
          <a:lstStyle/>
          <a:p>
            <a:pPr>
              <a:defRPr sz="1200" b="0" i="0" u="none" strike="noStrike" kern="1200" baseline="0">
                <a:solidFill>
                  <a:srgbClr val="4A5568"/>
                </a:solidFill>
                <a:latin typeface="Arial"/>
                <a:ea typeface="+mn-ea"/>
                <a:cs typeface="+mn-cs"/>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cmpd="sng" algn="ctr">
              <a:solidFill>
                <a:srgbClr val="E2E8F0"/>
              </a:solidFill>
              <a:prstDash val="solid"/>
              <a:round/>
            </a:ln>
            <a:effectLst/>
          </c:spPr>
        </c:majorGridlines>
        <c:numFmt formatCode="General" sourceLinked="0"/>
        <c:majorTickMark val="out"/>
        <c:minorTickMark val="none"/>
        <c:tickLblPos val="nextTo"/>
        <c:spPr>
          <a:noFill/>
          <a:ln w="12700" cap="flat" cmpd="sng" algn="ctr">
            <a:solidFill>
              <a:srgbClr val="888888"/>
            </a:solidFill>
            <a:prstDash val="solid"/>
            <a:round/>
          </a:ln>
          <a:effectLst/>
        </c:spPr>
        <c:txPr>
          <a:bodyPr rot="-60000000" spcFirstLastPara="1" vertOverflow="ellipsis" vert="horz" wrap="square" anchor="ctr" anchorCtr="1"/>
          <a:lstStyle/>
          <a:p>
            <a:pPr>
              <a:defRPr sz="1200" b="0" i="0" u="none" strike="noStrike" kern="1200" baseline="0">
                <a:solidFill>
                  <a:srgbClr val="4A5568"/>
                </a:solidFill>
                <a:latin typeface="Arial"/>
                <a:ea typeface="+mn-ea"/>
                <a:cs typeface="+mn-cs"/>
              </a:defRPr>
            </a:pPr>
            <a:endParaRPr lang="en-US"/>
          </a:p>
        </c:txPr>
        <c:crossAx val="2094734554"/>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1100" b="0" i="0" u="none" strike="noStrike" kern="1200" baseline="0">
              <a:solidFill>
                <a:srgbClr val="4A5568"/>
              </a:solidFill>
              <a:latin typeface="+mn-lt"/>
              <a:ea typeface="+mn-ea"/>
              <a:cs typeface="+mn-cs"/>
            </a:defRPr>
          </a:pPr>
          <a:endParaRPr lang="en-US"/>
        </a:p>
      </c:txPr>
    </c:legend>
    <c:plotVisOnly val="1"/>
    <c:dispBlanksAs val="span"/>
    <c:showDLblsOverMax val="1"/>
  </c:chart>
  <c:spPr>
    <a:solidFill>
      <a:srgbClr val="FFFFFF"/>
    </a:solidFill>
    <a:ln w="6350" cap="flat" cmpd="sng" algn="ctr">
      <a:noFill/>
      <a:prstDash val="solid"/>
      <a:miter lim="800000"/>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Reversed" id="22">
  <a:schemeClr val="accent2"/>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withinLinearReversed" id="22">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470895"/>
          </a:xfrm>
          <a:prstGeom prst="rect">
            <a:avLst/>
          </a:prstGeom>
        </p:spPr>
        <p:txBody>
          <a:bodyPr vert="horz" lIns="94192" tIns="47096" rIns="94192" bIns="47096" rtlCol="0"/>
          <a:lstStyle>
            <a:lvl1pPr algn="l">
              <a:defRPr sz="1200"/>
            </a:lvl1pPr>
          </a:lstStyle>
          <a:p>
            <a:endParaRPr lang="en-US"/>
          </a:p>
        </p:txBody>
      </p:sp>
      <p:sp>
        <p:nvSpPr>
          <p:cNvPr id="3" name="Date Placeholder 2"/>
          <p:cNvSpPr>
            <a:spLocks noGrp="1"/>
          </p:cNvSpPr>
          <p:nvPr>
            <p:ph type="dt" idx="1"/>
          </p:nvPr>
        </p:nvSpPr>
        <p:spPr>
          <a:xfrm>
            <a:off x="4021294" y="0"/>
            <a:ext cx="3076363" cy="470895"/>
          </a:xfrm>
          <a:prstGeom prst="rect">
            <a:avLst/>
          </a:prstGeom>
        </p:spPr>
        <p:txBody>
          <a:bodyPr vert="horz" lIns="94192" tIns="47096" rIns="94192" bIns="47096" rtlCol="0"/>
          <a:lstStyle>
            <a:lvl1pPr algn="r">
              <a:defRPr sz="1200"/>
            </a:lvl1pPr>
          </a:lstStyle>
          <a:p>
            <a:fld id="{A58C76C3-3233-B949-80A9-8C7EE666E619}" type="datetimeFigureOut">
              <a:rPr lang="en-US" smtClean="0"/>
              <a:t>4/29/2026</a:t>
            </a:fld>
            <a:endParaRPr lang="en-US"/>
          </a:p>
        </p:txBody>
      </p:sp>
      <p:sp>
        <p:nvSpPr>
          <p:cNvPr id="4" name="Slide Image Placeholder 3"/>
          <p:cNvSpPr>
            <a:spLocks noGrp="1" noRot="1" noChangeAspect="1"/>
          </p:cNvSpPr>
          <p:nvPr>
            <p:ph type="sldImg" idx="2"/>
          </p:nvPr>
        </p:nvSpPr>
        <p:spPr>
          <a:xfrm>
            <a:off x="735013" y="1173163"/>
            <a:ext cx="5629275" cy="3167062"/>
          </a:xfrm>
          <a:prstGeom prst="rect">
            <a:avLst/>
          </a:prstGeom>
          <a:noFill/>
          <a:ln w="12700">
            <a:solidFill>
              <a:prstClr val="black"/>
            </a:solidFill>
          </a:ln>
        </p:spPr>
        <p:txBody>
          <a:bodyPr vert="horz" lIns="94192" tIns="47096" rIns="94192" bIns="47096" rtlCol="0" anchor="ctr"/>
          <a:lstStyle/>
          <a:p>
            <a:endParaRPr lang="en-US"/>
          </a:p>
        </p:txBody>
      </p:sp>
      <p:sp>
        <p:nvSpPr>
          <p:cNvPr id="5" name="Notes Placeholder 4"/>
          <p:cNvSpPr>
            <a:spLocks noGrp="1"/>
          </p:cNvSpPr>
          <p:nvPr>
            <p:ph type="body" sz="quarter" idx="3"/>
          </p:nvPr>
        </p:nvSpPr>
        <p:spPr>
          <a:xfrm>
            <a:off x="709930" y="4516676"/>
            <a:ext cx="5679440" cy="3695462"/>
          </a:xfrm>
          <a:prstGeom prst="rect">
            <a:avLst/>
          </a:prstGeom>
        </p:spPr>
        <p:txBody>
          <a:bodyPr vert="horz" lIns="94192" tIns="47096" rIns="94192" bIns="4709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4407"/>
            <a:ext cx="3076363" cy="470894"/>
          </a:xfrm>
          <a:prstGeom prst="rect">
            <a:avLst/>
          </a:prstGeom>
        </p:spPr>
        <p:txBody>
          <a:bodyPr vert="horz" lIns="94192" tIns="47096" rIns="94192" bIns="47096" rtlCol="0" anchor="b"/>
          <a:lstStyle>
            <a:lvl1pPr algn="l">
              <a:defRPr sz="1200"/>
            </a:lvl1pPr>
          </a:lstStyle>
          <a:p>
            <a:endParaRPr lang="en-US"/>
          </a:p>
        </p:txBody>
      </p:sp>
      <p:sp>
        <p:nvSpPr>
          <p:cNvPr id="7" name="Slide Number Placeholder 6"/>
          <p:cNvSpPr>
            <a:spLocks noGrp="1"/>
          </p:cNvSpPr>
          <p:nvPr>
            <p:ph type="sldNum" sz="quarter" idx="5"/>
          </p:nvPr>
        </p:nvSpPr>
        <p:spPr>
          <a:xfrm>
            <a:off x="4021294" y="8914407"/>
            <a:ext cx="3076363" cy="470894"/>
          </a:xfrm>
          <a:prstGeom prst="rect">
            <a:avLst/>
          </a:prstGeom>
        </p:spPr>
        <p:txBody>
          <a:bodyPr vert="horz" lIns="94192" tIns="47096" rIns="94192" bIns="47096" rtlCol="0" anchor="b"/>
          <a:lstStyle>
            <a:lvl1pPr algn="r">
              <a:defRPr sz="1200"/>
            </a:lvl1pPr>
          </a:lstStyle>
          <a:p>
            <a:fld id="{9235B450-E5C1-9347-8D46-894DDD04CA3E}" type="slidenum">
              <a:rPr lang="en-US" smtClean="0"/>
              <a:t>‹#›</a:t>
            </a:fld>
            <a:endParaRPr lang="en-US"/>
          </a:p>
        </p:txBody>
      </p:sp>
    </p:spTree>
    <p:extLst>
      <p:ext uri="{BB962C8B-B14F-4D97-AF65-F5344CB8AC3E}">
        <p14:creationId xmlns:p14="http://schemas.microsoft.com/office/powerpoint/2010/main" val="23014045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1923">
              <a:defRPr/>
            </a:pPr>
            <a:r>
              <a:rPr lang="en-US"/>
              <a:t>BRENT - </a:t>
            </a:r>
            <a:r>
              <a:rPr lang="en-US" i="1"/>
              <a:t>Can use Engrain </a:t>
            </a:r>
            <a:r>
              <a:rPr lang="en-US" i="1" err="1"/>
              <a:t>Slido</a:t>
            </a:r>
            <a:endParaRPr lang="en-US" i="1"/>
          </a:p>
          <a:p>
            <a:pPr defTabSz="941923">
              <a:defRPr/>
            </a:pPr>
            <a:r>
              <a:rPr lang="en-US" i="1"/>
              <a:t>Speak to AV Tech on site about how to run the poll (whose computer) and display results</a:t>
            </a:r>
          </a:p>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1</a:t>
            </a:fld>
            <a:endParaRPr lang="en-US"/>
          </a:p>
        </p:txBody>
      </p:sp>
    </p:spTree>
    <p:extLst>
      <p:ext uri="{BB962C8B-B14F-4D97-AF65-F5344CB8AC3E}">
        <p14:creationId xmlns:p14="http://schemas.microsoft.com/office/powerpoint/2010/main" val="968307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seats on stage</a:t>
            </a:r>
          </a:p>
          <a:p>
            <a:r>
              <a:rPr lang="en-US"/>
              <a:t>1 person comes on at a time at transition; finished person takes a seat on stage</a:t>
            </a:r>
          </a:p>
        </p:txBody>
      </p:sp>
      <p:sp>
        <p:nvSpPr>
          <p:cNvPr id="4" name="Slide Number Placeholder 3"/>
          <p:cNvSpPr>
            <a:spLocks noGrp="1"/>
          </p:cNvSpPr>
          <p:nvPr>
            <p:ph type="sldNum" sz="quarter" idx="5"/>
          </p:nvPr>
        </p:nvSpPr>
        <p:spPr/>
        <p:txBody>
          <a:bodyPr/>
          <a:lstStyle/>
          <a:p>
            <a:fld id="{9235B450-E5C1-9347-8D46-894DDD04CA3E}" type="slidenum">
              <a:rPr lang="en-US" smtClean="0"/>
              <a:t>2</a:t>
            </a:fld>
            <a:endParaRPr lang="en-US"/>
          </a:p>
        </p:txBody>
      </p:sp>
    </p:spTree>
    <p:extLst>
      <p:ext uri="{BB962C8B-B14F-4D97-AF65-F5344CB8AC3E}">
        <p14:creationId xmlns:p14="http://schemas.microsoft.com/office/powerpoint/2010/main" val="3711721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r>
              <a:rPr lang="en-US" i="1"/>
              <a:t>In the changing world of fees and price disclosure, what comes to mind when you think about these iconic brands - Southwest and Ticketmaster?</a:t>
            </a:r>
            <a:endParaRPr lang="en-US"/>
          </a:p>
          <a:p>
            <a:pPr lvl="1" fontAlgn="base"/>
            <a:r>
              <a:rPr lang="en-US" i="1"/>
              <a:t>How did you feel when Southwest eliminated bags fly free and introduced fees for seat selection into their business model?</a:t>
            </a:r>
          </a:p>
          <a:p>
            <a:pPr lvl="1" fontAlgn="base"/>
            <a:r>
              <a:rPr lang="en-US" i="1"/>
              <a:t>How did you feel about Ticketmaster fees not showing up until the end of the transaction?</a:t>
            </a:r>
          </a:p>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3</a:t>
            </a:fld>
            <a:endParaRPr lang="en-US"/>
          </a:p>
        </p:txBody>
      </p:sp>
    </p:spTree>
    <p:extLst>
      <p:ext uri="{BB962C8B-B14F-4D97-AF65-F5344CB8AC3E}">
        <p14:creationId xmlns:p14="http://schemas.microsoft.com/office/powerpoint/2010/main" val="2424110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36FA2-36EC-4946-B738-CFA5F0890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042E68-3988-DEAE-C701-44641888C3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93773-3531-2805-6732-F35759155004}"/>
              </a:ext>
            </a:extLst>
          </p:cNvPr>
          <p:cNvSpPr>
            <a:spLocks noGrp="1"/>
          </p:cNvSpPr>
          <p:nvPr>
            <p:ph type="body" idx="1"/>
          </p:nvPr>
        </p:nvSpPr>
        <p:spPr/>
        <p:txBody>
          <a:bodyPr/>
          <a:lstStyle/>
          <a:p>
            <a:r>
              <a:rPr lang="en-US" dirty="0"/>
              <a:t>GREG</a:t>
            </a:r>
          </a:p>
          <a:p>
            <a:pPr fontAlgn="base"/>
            <a:r>
              <a:rPr lang="en-US" b="1" i="1" dirty="0"/>
              <a:t>How do you feel when you get a surprise charge at a restaurant when the bill arrives?</a:t>
            </a:r>
          </a:p>
          <a:p>
            <a:pPr fontAlgn="base"/>
            <a:r>
              <a:rPr lang="en-US" dirty="0"/>
              <a:t>Now imagine that you’re a renter… how would you feel if you found a $1500 apartment only to find out at lease signing that the true cost, with all the fees included, is really $1750 per month?</a:t>
            </a:r>
          </a:p>
          <a:p>
            <a:r>
              <a:rPr lang="en-US" dirty="0"/>
              <a:t>I know how I feel about fees as a consumer. </a:t>
            </a:r>
          </a:p>
          <a:p>
            <a:br>
              <a:rPr lang="en-US" dirty="0"/>
            </a:br>
            <a:r>
              <a:rPr lang="en-US" b="1" dirty="0"/>
              <a:t>My name is Greg Benson</a:t>
            </a:r>
            <a:r>
              <a:rPr lang="en-US" dirty="0"/>
              <a:t>. I’m the Managing Director – Marketing for Greystar. </a:t>
            </a:r>
            <a:br>
              <a:rPr lang="en-US" dirty="0"/>
            </a:br>
            <a:r>
              <a:rPr lang="en-US" dirty="0"/>
              <a:t>Over the last 2.5 years, I’ve co-lead Greystar’s enhanced fee disclosure and price transparency efforts. Understanding how to balance renter-centric experiences with legal requirements and product development cycles allowed me to guide the creation of internal practices and process solutions while also influencing the development of tools and technology across the industry that benefited everyone.</a:t>
            </a:r>
          </a:p>
          <a:p>
            <a:pPr fontAlgn="base"/>
            <a:endParaRPr lang="en-US" i="1" dirty="0"/>
          </a:p>
          <a:p>
            <a:pPr fontAlgn="base"/>
            <a:r>
              <a:rPr lang="en-US" b="1" i="1" dirty="0"/>
              <a:t>Enough about me. Let’s talk about how we got here.</a:t>
            </a:r>
          </a:p>
          <a:p>
            <a:pPr fontAlgn="base"/>
            <a:r>
              <a:rPr lang="en-US" i="1" dirty="0"/>
              <a:t>Renter complaints about fees and pricing energized local, state, and federal governments to scrutinize how the multifamily industry communicates price. </a:t>
            </a:r>
          </a:p>
          <a:p>
            <a:pPr fontAlgn="base"/>
            <a:r>
              <a:rPr lang="en-US" i="1" dirty="0"/>
              <a:t>The outcome of that activity is a complex legal environment.</a:t>
            </a:r>
          </a:p>
          <a:p>
            <a:endParaRPr lang="en-US" dirty="0"/>
          </a:p>
        </p:txBody>
      </p:sp>
      <p:sp>
        <p:nvSpPr>
          <p:cNvPr id="4" name="Slide Number Placeholder 3">
            <a:extLst>
              <a:ext uri="{FF2B5EF4-FFF2-40B4-BE49-F238E27FC236}">
                <a16:creationId xmlns:a16="http://schemas.microsoft.com/office/drawing/2014/main" id="{780136E3-DAEC-1F9A-242A-E52E68066BE8}"/>
              </a:ext>
            </a:extLst>
          </p:cNvPr>
          <p:cNvSpPr>
            <a:spLocks noGrp="1"/>
          </p:cNvSpPr>
          <p:nvPr>
            <p:ph type="sldNum" sz="quarter" idx="5"/>
          </p:nvPr>
        </p:nvSpPr>
        <p:spPr/>
        <p:txBody>
          <a:bodyPr/>
          <a:lstStyle/>
          <a:p>
            <a:fld id="{9235B450-E5C1-9347-8D46-894DDD04CA3E}" type="slidenum">
              <a:rPr lang="en-US" smtClean="0"/>
              <a:t>4</a:t>
            </a:fld>
            <a:endParaRPr lang="en-US"/>
          </a:p>
        </p:txBody>
      </p:sp>
    </p:spTree>
    <p:extLst>
      <p:ext uri="{BB962C8B-B14F-4D97-AF65-F5344CB8AC3E}">
        <p14:creationId xmlns:p14="http://schemas.microsoft.com/office/powerpoint/2010/main" val="411861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r>
              <a:rPr lang="en-US"/>
              <a:t>A landscape that is reshaping our industry.</a:t>
            </a:r>
          </a:p>
          <a:p>
            <a:r>
              <a:rPr lang="en-US"/>
              <a:t>13 states + several local jurisdictions have fee disclosure and price transparency laws in effect</a:t>
            </a:r>
          </a:p>
          <a:p>
            <a:r>
              <a:rPr lang="en-US"/>
              <a:t>And 16 additional states have proposed legislation in 2026</a:t>
            </a:r>
          </a:p>
          <a:p>
            <a:r>
              <a:rPr lang="en-US"/>
              <a:t>On top of that, both houses of Congress have proposed legislation, and the FTC has issued a “Advanced Notice of Proposed Rulemaking” for multifamily.</a:t>
            </a:r>
          </a:p>
          <a:p>
            <a:r>
              <a:rPr lang="en-US"/>
              <a:t>Up until now, the industry</a:t>
            </a:r>
          </a:p>
          <a:p>
            <a:r>
              <a:rPr lang="en-US"/>
              <a:t>&lt;slide transition&gt;</a:t>
            </a:r>
          </a:p>
        </p:txBody>
      </p:sp>
      <p:sp>
        <p:nvSpPr>
          <p:cNvPr id="4" name="Slide Number Placeholder 3"/>
          <p:cNvSpPr>
            <a:spLocks noGrp="1"/>
          </p:cNvSpPr>
          <p:nvPr>
            <p:ph type="sldNum" sz="quarter" idx="5"/>
          </p:nvPr>
        </p:nvSpPr>
        <p:spPr/>
        <p:txBody>
          <a:bodyPr/>
          <a:lstStyle/>
          <a:p>
            <a:fld id="{9235B450-E5C1-9347-8D46-894DDD04CA3E}" type="slidenum">
              <a:rPr lang="en-US" smtClean="0"/>
              <a:t>5</a:t>
            </a:fld>
            <a:endParaRPr lang="en-US"/>
          </a:p>
        </p:txBody>
      </p:sp>
    </p:spTree>
    <p:extLst>
      <p:ext uri="{BB962C8B-B14F-4D97-AF65-F5344CB8AC3E}">
        <p14:creationId xmlns:p14="http://schemas.microsoft.com/office/powerpoint/2010/main" val="1579954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r>
              <a:rPr lang="en-US"/>
              <a:t>the industry focused on building technology and tools to meet legal requirements. </a:t>
            </a:r>
          </a:p>
          <a:p>
            <a:r>
              <a:rPr lang="en-US"/>
              <a:t>Given tight regulatory deadlines and product development cycles, customer experience wasn’t the primary goal for these solutions. Where do we go next?</a:t>
            </a:r>
          </a:p>
          <a:p>
            <a:endParaRPr lang="en-US"/>
          </a:p>
          <a:p>
            <a:r>
              <a:rPr lang="en-US"/>
              <a:t>This session is focused on what we’ve learned in the last year about renters and how they’ve reacted to enhanced disclosure of fees and total monthly leasing price. I’m going to be joined by several experts who will share their learnings across the renter journey from shopping to leasing.</a:t>
            </a:r>
          </a:p>
        </p:txBody>
      </p:sp>
      <p:sp>
        <p:nvSpPr>
          <p:cNvPr id="4" name="Slide Number Placeholder 3"/>
          <p:cNvSpPr>
            <a:spLocks noGrp="1"/>
          </p:cNvSpPr>
          <p:nvPr>
            <p:ph type="sldNum" sz="quarter" idx="5"/>
          </p:nvPr>
        </p:nvSpPr>
        <p:spPr/>
        <p:txBody>
          <a:bodyPr/>
          <a:lstStyle/>
          <a:p>
            <a:fld id="{9235B450-E5C1-9347-8D46-894DDD04CA3E}" type="slidenum">
              <a:rPr lang="en-US" smtClean="0"/>
              <a:t>6</a:t>
            </a:fld>
            <a:endParaRPr lang="en-US"/>
          </a:p>
        </p:txBody>
      </p:sp>
    </p:spTree>
    <p:extLst>
      <p:ext uri="{BB962C8B-B14F-4D97-AF65-F5344CB8AC3E}">
        <p14:creationId xmlns:p14="http://schemas.microsoft.com/office/powerpoint/2010/main" val="77564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pPr defTabSz="941923">
              <a:defRPr/>
            </a:pPr>
            <a:r>
              <a:rPr lang="en-US"/>
              <a:t>From the beginning, there were loud voices clamoring about all the reasons enhanced fee disclosure and price transparency is bad.</a:t>
            </a:r>
          </a:p>
          <a:p>
            <a:pPr defTabSz="941923">
              <a:defRPr/>
            </a:pPr>
            <a:r>
              <a:rPr lang="en-US"/>
              <a:t>You may have heard these statements, or ones like them, from co-workers or from clients and investors.</a:t>
            </a:r>
          </a:p>
          <a:p>
            <a:pPr defTabSz="941923">
              <a:defRPr/>
            </a:pPr>
            <a:endParaRPr lang="en-US"/>
          </a:p>
          <a:p>
            <a:pPr defTabSz="941923">
              <a:defRPr/>
            </a:pPr>
            <a:r>
              <a:rPr lang="en-US"/>
              <a:t>Our goal today is to arm you with data to overcome those stakeholder objections.</a:t>
            </a:r>
          </a:p>
          <a:p>
            <a:pPr defTabSz="941923">
              <a:defRPr/>
            </a:pPr>
            <a:r>
              <a:rPr lang="en-US"/>
              <a:t>And hopefully, leave you with a level of confidence that enhanced price transparency is the right thing to do.</a:t>
            </a:r>
          </a:p>
          <a:p>
            <a:pPr defTabSz="941923">
              <a:defRPr/>
            </a:pPr>
            <a:r>
              <a:rPr lang="en-US"/>
              <a:t>Let’s look at some data… </a:t>
            </a:r>
          </a:p>
          <a:p>
            <a:pPr defTabSz="941923">
              <a:defRPr/>
            </a:pPr>
            <a:r>
              <a:rPr lang="en-US"/>
              <a:t>&lt;slide transition&gt;</a:t>
            </a:r>
          </a:p>
          <a:p>
            <a:endParaRPr lang="en-US"/>
          </a:p>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7</a:t>
            </a:fld>
            <a:endParaRPr lang="en-US"/>
          </a:p>
        </p:txBody>
      </p:sp>
    </p:spTree>
    <p:extLst>
      <p:ext uri="{BB962C8B-B14F-4D97-AF65-F5344CB8AC3E}">
        <p14:creationId xmlns:p14="http://schemas.microsoft.com/office/powerpoint/2010/main" val="3040150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8F333-17F0-E1EE-5920-9DE133567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07890-3E7B-043F-A222-003C563B87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E3CABE-C2C0-B20C-B6E3-CDE547654946}"/>
              </a:ext>
            </a:extLst>
          </p:cNvPr>
          <p:cNvSpPr>
            <a:spLocks noGrp="1"/>
          </p:cNvSpPr>
          <p:nvPr>
            <p:ph type="body" idx="1"/>
          </p:nvPr>
        </p:nvSpPr>
        <p:spPr/>
        <p:txBody>
          <a:bodyPr/>
          <a:lstStyle/>
          <a:p>
            <a:pPr defTabSz="941923">
              <a:defRPr/>
            </a:pPr>
            <a:r>
              <a:rPr lang="en-US"/>
              <a:t>GREG</a:t>
            </a:r>
            <a:br>
              <a:rPr lang="en-US"/>
            </a:br>
            <a:r>
              <a:rPr lang="en-US"/>
              <a:t>More than 50,000 prospects and residents responded to Greystar surveys since June 2025.</a:t>
            </a:r>
          </a:p>
          <a:p>
            <a:pPr defTabSz="941923">
              <a:defRPr/>
            </a:pPr>
            <a:r>
              <a:rPr lang="en-US"/>
              <a:t>As you can see, Renters are responding in an overwhelming positive way to enhanced fee disclosure and price transparency. </a:t>
            </a:r>
          </a:p>
          <a:p>
            <a:pPr defTabSz="941923">
              <a:defRPr/>
            </a:pPr>
            <a:br>
              <a:rPr lang="en-US"/>
            </a:br>
            <a:r>
              <a:rPr lang="en-US"/>
              <a:t>Our efforts have deepened Trust with renters and increased renter confidence levels when selecting their next home.</a:t>
            </a:r>
          </a:p>
          <a:p>
            <a:pPr defTabSz="941923">
              <a:defRPr/>
            </a:pPr>
            <a:r>
              <a:rPr lang="en-US"/>
              <a:t>We’ve eliminated pain points and removed confusion from a complex purchase decision.</a:t>
            </a:r>
            <a:endParaRPr lang="en-US" b="0">
              <a:effectLst/>
            </a:endParaRPr>
          </a:p>
          <a:p>
            <a:pPr rtl="0"/>
            <a:endParaRPr lang="en-US" b="0">
              <a:effectLst/>
            </a:endParaRPr>
          </a:p>
          <a:p>
            <a:r>
              <a:rPr lang="en-US" b="0">
                <a:effectLst/>
              </a:rPr>
              <a:t>And, we’ve found quantifiable financial benefits</a:t>
            </a:r>
            <a:br>
              <a:rPr lang="en-US"/>
            </a:br>
            <a:endParaRPr lang="en-US"/>
          </a:p>
          <a:p>
            <a:endParaRPr lang="en-US"/>
          </a:p>
        </p:txBody>
      </p:sp>
      <p:sp>
        <p:nvSpPr>
          <p:cNvPr id="4" name="Slide Number Placeholder 3">
            <a:extLst>
              <a:ext uri="{FF2B5EF4-FFF2-40B4-BE49-F238E27FC236}">
                <a16:creationId xmlns:a16="http://schemas.microsoft.com/office/drawing/2014/main" id="{0523BDCA-09CD-0E00-1D86-FB652F9AAFE5}"/>
              </a:ext>
            </a:extLst>
          </p:cNvPr>
          <p:cNvSpPr>
            <a:spLocks noGrp="1"/>
          </p:cNvSpPr>
          <p:nvPr>
            <p:ph type="sldNum" sz="quarter" idx="5"/>
          </p:nvPr>
        </p:nvSpPr>
        <p:spPr/>
        <p:txBody>
          <a:bodyPr/>
          <a:lstStyle/>
          <a:p>
            <a:fld id="{9235B450-E5C1-9347-8D46-894DDD04CA3E}" type="slidenum">
              <a:rPr lang="en-US" smtClean="0"/>
              <a:t>8</a:t>
            </a:fld>
            <a:endParaRPr lang="en-US"/>
          </a:p>
        </p:txBody>
      </p:sp>
    </p:spTree>
    <p:extLst>
      <p:ext uri="{BB962C8B-B14F-4D97-AF65-F5344CB8AC3E}">
        <p14:creationId xmlns:p14="http://schemas.microsoft.com/office/powerpoint/2010/main" val="3419722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r>
              <a:rPr lang="en-US"/>
              <a:t>We analyzed more than 2,400 properties managed by Greystar for a minimum of 2 years. After the release of Total Monthly Leasing Price in April 2025,</a:t>
            </a:r>
          </a:p>
          <a:p>
            <a:pPr marL="176611" indent="-176611">
              <a:buFontTx/>
              <a:buChar char="-"/>
            </a:pPr>
            <a:r>
              <a:rPr lang="en-US"/>
              <a:t>Nearly 70% of the communities saw an increase in their reputation score</a:t>
            </a:r>
          </a:p>
          <a:p>
            <a:pPr marL="176611" indent="-176611">
              <a:buFontTx/>
              <a:buChar char="-"/>
            </a:pPr>
            <a:r>
              <a:rPr lang="en-US"/>
              <a:t>The average score increased 18 points more than the expected increase for a property under management for that period of time</a:t>
            </a:r>
          </a:p>
          <a:p>
            <a:pPr marL="176611" indent="-176611">
              <a:buFontTx/>
              <a:buChar char="-"/>
            </a:pPr>
            <a:r>
              <a:rPr lang="en-US"/>
              <a:t>In our model, this score increase equates to an incremental lift in NOI of more than $75,000 per property.</a:t>
            </a:r>
          </a:p>
          <a:p>
            <a:endParaRPr lang="en-US"/>
          </a:p>
          <a:p>
            <a:r>
              <a:rPr lang="en-US"/>
              <a:t>Our data shows renters are happy with transparency and there are broad financial benefits for the community. </a:t>
            </a:r>
          </a:p>
          <a:p>
            <a:endParaRPr lang="en-US"/>
          </a:p>
          <a:p>
            <a:r>
              <a:rPr lang="en-US"/>
              <a:t>With me today are 4 multifamily experts who will dig deeper to provide additional data points across the renter shopping journey to demonstrate the value of enhanced transparency.</a:t>
            </a:r>
          </a:p>
          <a:p>
            <a:r>
              <a:rPr lang="en-US"/>
              <a:t>&lt;slide transition&gt;</a:t>
            </a:r>
          </a:p>
        </p:txBody>
      </p:sp>
      <p:sp>
        <p:nvSpPr>
          <p:cNvPr id="4" name="Slide Number Placeholder 3"/>
          <p:cNvSpPr>
            <a:spLocks noGrp="1"/>
          </p:cNvSpPr>
          <p:nvPr>
            <p:ph type="sldNum" sz="quarter" idx="5"/>
          </p:nvPr>
        </p:nvSpPr>
        <p:spPr/>
        <p:txBody>
          <a:bodyPr/>
          <a:lstStyle/>
          <a:p>
            <a:fld id="{9235B450-E5C1-9347-8D46-894DDD04CA3E}" type="slidenum">
              <a:rPr lang="en-US" smtClean="0"/>
              <a:t>9</a:t>
            </a:fld>
            <a:endParaRPr lang="en-US"/>
          </a:p>
        </p:txBody>
      </p:sp>
    </p:spTree>
    <p:extLst>
      <p:ext uri="{BB962C8B-B14F-4D97-AF65-F5344CB8AC3E}">
        <p14:creationId xmlns:p14="http://schemas.microsoft.com/office/powerpoint/2010/main" val="2935158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Stuart Richens </a:t>
            </a:r>
            <a:r>
              <a:rPr lang="en-US" dirty="0"/>
              <a:t>has worked in multifamily marketing with CoStar Group for the past 15 years. Stuart leads </a:t>
            </a:r>
            <a:r>
              <a:rPr lang="en-US" dirty="0" err="1"/>
              <a:t>Apts.com’s</a:t>
            </a:r>
            <a:r>
              <a:rPr lang="en-US" dirty="0"/>
              <a:t> efforts in price transparency and their approach to nationwide total monthly pricing display, the benefits of displaying an all-in price, and their detailed cost calculator.</a:t>
            </a:r>
          </a:p>
          <a:p>
            <a:r>
              <a:rPr lang="en-US" b="1" dirty="0"/>
              <a:t>Catriona Banks-Orosco </a:t>
            </a:r>
            <a:r>
              <a:rPr lang="en-US" dirty="0"/>
              <a:t>has shaped Yardi’s digital marketing capabilities while leading initiatives like Yardi’s evolution of Total Monthly Leasing Price capabilities across the </a:t>
            </a:r>
            <a:r>
              <a:rPr lang="en-US" dirty="0" err="1"/>
              <a:t>RentCafe</a:t>
            </a:r>
            <a:r>
              <a:rPr lang="en-US" dirty="0"/>
              <a:t>® ecosystem. She’s currently leading data-focused research into renter search, shopping, and leasing behaviors to understand the influence that transparent, all-in pricing has on conversions, consumer trust, and leasing efficiency.</a:t>
            </a:r>
          </a:p>
          <a:p>
            <a:r>
              <a:rPr lang="en-US" b="1" dirty="0"/>
              <a:t>Brent Steiner</a:t>
            </a:r>
            <a:r>
              <a:rPr lang="en-US" dirty="0"/>
              <a:t> has dedicated his career to understanding what renters want and how they search for apartments. Under his leadership, Engrain has pioneered consumer-focused solutions that make apartment shopping more intuitive and transparent, enabling renters to better understand pricing and self-qualify effectively. </a:t>
            </a:r>
          </a:p>
          <a:p>
            <a:r>
              <a:rPr lang="en-US" b="1" dirty="0"/>
              <a:t>Brandy Daniel </a:t>
            </a:r>
            <a:r>
              <a:rPr lang="en-US" dirty="0"/>
              <a:t>leads the Business Performance Systems department, overseeing software development, revenue management, marketing, analytics, reporting, and budgeting. She is the architect of the BH Right Price Promise driving greater transparency, consistency, and performance.</a:t>
            </a:r>
          </a:p>
          <a:p>
            <a:r>
              <a:rPr lang="en-US" i="1" u="sng" dirty="0"/>
              <a:t>Please join me in welcoming Stuart Richens to the stage. Stuart will take us to the starting point of many renter shopping experiences &amp; share what Apts.com has learned.</a:t>
            </a:r>
          </a:p>
        </p:txBody>
      </p:sp>
      <p:sp>
        <p:nvSpPr>
          <p:cNvPr id="4" name="Slide Number Placeholder 3"/>
          <p:cNvSpPr>
            <a:spLocks noGrp="1"/>
          </p:cNvSpPr>
          <p:nvPr>
            <p:ph type="sldNum" sz="quarter" idx="5"/>
          </p:nvPr>
        </p:nvSpPr>
        <p:spPr/>
        <p:txBody>
          <a:bodyPr/>
          <a:lstStyle/>
          <a:p>
            <a:fld id="{9235B450-E5C1-9347-8D46-894DDD04CA3E}" type="slidenum">
              <a:rPr lang="en-US" smtClean="0"/>
              <a:t>10</a:t>
            </a:fld>
            <a:endParaRPr lang="en-US"/>
          </a:p>
        </p:txBody>
      </p:sp>
    </p:spTree>
    <p:extLst>
      <p:ext uri="{BB962C8B-B14F-4D97-AF65-F5344CB8AC3E}">
        <p14:creationId xmlns:p14="http://schemas.microsoft.com/office/powerpoint/2010/main" val="9994154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11</a:t>
            </a:fld>
            <a:endParaRPr lang="en-US"/>
          </a:p>
        </p:txBody>
      </p:sp>
    </p:spTree>
    <p:extLst>
      <p:ext uri="{BB962C8B-B14F-4D97-AF65-F5344CB8AC3E}">
        <p14:creationId xmlns:p14="http://schemas.microsoft.com/office/powerpoint/2010/main" val="1414737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23</a:t>
            </a:fld>
            <a:endParaRPr lang="en-US"/>
          </a:p>
        </p:txBody>
      </p:sp>
    </p:spTree>
    <p:extLst>
      <p:ext uri="{BB962C8B-B14F-4D97-AF65-F5344CB8AC3E}">
        <p14:creationId xmlns:p14="http://schemas.microsoft.com/office/powerpoint/2010/main" val="1680322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46</a:t>
            </a:fld>
            <a:endParaRPr lang="en-US"/>
          </a:p>
        </p:txBody>
      </p:sp>
    </p:spTree>
    <p:extLst>
      <p:ext uri="{BB962C8B-B14F-4D97-AF65-F5344CB8AC3E}">
        <p14:creationId xmlns:p14="http://schemas.microsoft.com/office/powerpoint/2010/main" val="3335863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GREG – 2 mins</a:t>
            </a:r>
          </a:p>
          <a:p>
            <a:r>
              <a:rPr lang="en-US" dirty="0"/>
              <a:t>If we’ve done our job today, you now understand that there’s no reason to panic. </a:t>
            </a:r>
          </a:p>
          <a:p>
            <a:endParaRPr lang="en-US" dirty="0"/>
          </a:p>
          <a:p>
            <a:r>
              <a:rPr lang="en-US" dirty="0"/>
              <a:t>In fact, the data says you should be joyful and eager to embrace enhanced transparency. </a:t>
            </a:r>
          </a:p>
          <a:p>
            <a:r>
              <a:rPr lang="en-US" dirty="0"/>
              <a:t>Eliminating surprise fees and disclosing total price earlier in the renter shopping experience builds trust and has a positive impact on your reputation, and your bottom line. </a:t>
            </a:r>
          </a:p>
          <a:p>
            <a:r>
              <a:rPr lang="en-US"/>
              <a:t>We </a:t>
            </a:r>
            <a:r>
              <a:rPr lang="en-US" dirty="0"/>
              <a:t>also hope you’ll feel more confident advocating for enhanced price transparency in your organizations.</a:t>
            </a:r>
          </a:p>
          <a:p>
            <a:endParaRPr lang="en-US" dirty="0"/>
          </a:p>
          <a:p>
            <a:r>
              <a:rPr lang="en-US" dirty="0"/>
              <a:t>Before we wrap up, I want to thank our experts for sharing their data, and I thought it would be nice to surprise them with a lightning round. You’ll each get 15 seconds to respond. </a:t>
            </a:r>
          </a:p>
        </p:txBody>
      </p:sp>
      <p:sp>
        <p:nvSpPr>
          <p:cNvPr id="4" name="Slide Number Placeholder 3"/>
          <p:cNvSpPr>
            <a:spLocks noGrp="1"/>
          </p:cNvSpPr>
          <p:nvPr>
            <p:ph type="sldNum" sz="quarter" idx="5"/>
          </p:nvPr>
        </p:nvSpPr>
        <p:spPr/>
        <p:txBody>
          <a:bodyPr/>
          <a:lstStyle/>
          <a:p>
            <a:fld id="{9235B450-E5C1-9347-8D46-894DDD04CA3E}" type="slidenum">
              <a:rPr lang="en-US" smtClean="0"/>
              <a:t>47</a:t>
            </a:fld>
            <a:endParaRPr lang="en-US"/>
          </a:p>
        </p:txBody>
      </p:sp>
    </p:spTree>
    <p:extLst>
      <p:ext uri="{BB962C8B-B14F-4D97-AF65-F5344CB8AC3E}">
        <p14:creationId xmlns:p14="http://schemas.microsoft.com/office/powerpoint/2010/main" val="39503310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GREG – 3 mins for responses</a:t>
            </a:r>
          </a:p>
          <a:p>
            <a:r>
              <a:rPr lang="en-US" b="1" dirty="0"/>
              <a:t>Here’s your question to respond to…</a:t>
            </a:r>
          </a:p>
          <a:p>
            <a:endParaRPr lang="en-US" b="1" dirty="0"/>
          </a:p>
          <a:p>
            <a:r>
              <a:rPr lang="en-US" b="1" dirty="0"/>
              <a:t>What should attendees do next to Drive Greater Consumer Engagement?</a:t>
            </a:r>
          </a:p>
          <a:p>
            <a:r>
              <a:rPr lang="en-US" i="1" dirty="0"/>
              <a:t>Stuart</a:t>
            </a:r>
            <a:r>
              <a:rPr lang="en-US" dirty="0"/>
              <a:t>: Get on board, roll out TMLP</a:t>
            </a:r>
          </a:p>
          <a:p>
            <a:r>
              <a:rPr lang="en-US" i="1" dirty="0"/>
              <a:t>Cat</a:t>
            </a:r>
            <a:r>
              <a:rPr lang="en-US" dirty="0"/>
              <a:t>: Optimize your website/pricing for SEO and AI search</a:t>
            </a:r>
          </a:p>
          <a:p>
            <a:r>
              <a:rPr lang="en-US" i="1" dirty="0"/>
              <a:t>Brent</a:t>
            </a:r>
            <a:r>
              <a:rPr lang="en-US" dirty="0"/>
              <a:t>: Role of website with AI and new experience</a:t>
            </a:r>
          </a:p>
          <a:p>
            <a:r>
              <a:rPr lang="en-US" i="1" dirty="0"/>
              <a:t>Brandy</a:t>
            </a:r>
            <a:r>
              <a:rPr lang="en-US" dirty="0"/>
              <a:t>: Eliminate or Consolidate fees</a:t>
            </a:r>
          </a:p>
          <a:p>
            <a:r>
              <a:rPr lang="en-US" b="1" dirty="0"/>
              <a:t>Greg</a:t>
            </a:r>
            <a:r>
              <a:rPr lang="en-US" dirty="0"/>
              <a:t>: Be prepared for the next wave of transparency demands and stay abreast of consumer needs. Monitor the FTC proposed rule and state legislatures.  </a:t>
            </a:r>
          </a:p>
        </p:txBody>
      </p:sp>
      <p:sp>
        <p:nvSpPr>
          <p:cNvPr id="4" name="Slide Number Placeholder 3"/>
          <p:cNvSpPr>
            <a:spLocks noGrp="1"/>
          </p:cNvSpPr>
          <p:nvPr>
            <p:ph type="sldNum" sz="quarter" idx="5"/>
          </p:nvPr>
        </p:nvSpPr>
        <p:spPr/>
        <p:txBody>
          <a:bodyPr/>
          <a:lstStyle/>
          <a:p>
            <a:fld id="{9235B450-E5C1-9347-8D46-894DDD04CA3E}" type="slidenum">
              <a:rPr lang="en-US" smtClean="0"/>
              <a:t>48</a:t>
            </a:fld>
            <a:endParaRPr lang="en-US"/>
          </a:p>
        </p:txBody>
      </p:sp>
    </p:spTree>
    <p:extLst>
      <p:ext uri="{BB962C8B-B14F-4D97-AF65-F5344CB8AC3E}">
        <p14:creationId xmlns:p14="http://schemas.microsoft.com/office/powerpoint/2010/main" val="34662538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GREG</a:t>
            </a:r>
          </a:p>
          <a:p>
            <a:r>
              <a:rPr lang="en-US"/>
              <a:t>the industry focused on building technology and tools to meet legal requirements. </a:t>
            </a:r>
          </a:p>
          <a:p>
            <a:r>
              <a:rPr lang="en-US"/>
              <a:t>Given tight regulatory deadlines and product development cycles, customer experience wasn’t the primary goal for these solutions. Where do we go next?</a:t>
            </a:r>
          </a:p>
          <a:p>
            <a:endParaRPr lang="en-US"/>
          </a:p>
          <a:p>
            <a:r>
              <a:rPr lang="en-US"/>
              <a:t>This session is focused on what we’ve learned in the last year about renters and how they’ve reacted to enhanced disclosure of fees and total monthly leasing price. I’m going to be joined by several experts who will share their learnings across the renter journey from shopping to leasing.</a:t>
            </a:r>
          </a:p>
        </p:txBody>
      </p:sp>
      <p:sp>
        <p:nvSpPr>
          <p:cNvPr id="4" name="Slide Number Placeholder 3"/>
          <p:cNvSpPr>
            <a:spLocks noGrp="1"/>
          </p:cNvSpPr>
          <p:nvPr>
            <p:ph type="sldNum" sz="quarter" idx="5"/>
          </p:nvPr>
        </p:nvSpPr>
        <p:spPr/>
        <p:txBody>
          <a:bodyPr/>
          <a:lstStyle/>
          <a:p>
            <a:fld id="{9235B450-E5C1-9347-8D46-894DDD04CA3E}" type="slidenum">
              <a:rPr lang="en-US" smtClean="0"/>
              <a:t>52</a:t>
            </a:fld>
            <a:endParaRPr lang="en-US"/>
          </a:p>
        </p:txBody>
      </p:sp>
    </p:spTree>
    <p:extLst>
      <p:ext uri="{BB962C8B-B14F-4D97-AF65-F5344CB8AC3E}">
        <p14:creationId xmlns:p14="http://schemas.microsoft.com/office/powerpoint/2010/main" val="775647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235B450-E5C1-9347-8D46-894DDD04CA3E}" type="slidenum">
              <a:rPr lang="en-US" smtClean="0"/>
              <a:t>75</a:t>
            </a:fld>
            <a:endParaRPr lang="en-US"/>
          </a:p>
        </p:txBody>
      </p:sp>
    </p:spTree>
    <p:extLst>
      <p:ext uri="{BB962C8B-B14F-4D97-AF65-F5344CB8AC3E}">
        <p14:creationId xmlns:p14="http://schemas.microsoft.com/office/powerpoint/2010/main" val="29184744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Master" Target="../slideMasters/slideMaster1.xml"/><Relationship Id="rId5" Type="http://schemas.openxmlformats.org/officeDocument/2006/relationships/image" Target="../media/image18.svg"/><Relationship Id="rId4" Type="http://schemas.openxmlformats.org/officeDocument/2006/relationships/image" Target="../media/image17.sv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55234" y="2814641"/>
            <a:ext cx="9482254" cy="1500187"/>
          </a:xfrm>
        </p:spPr>
        <p:txBody>
          <a:bodyPr anchor="b">
            <a:normAutofit/>
          </a:bodyPr>
          <a:lstStyle>
            <a:lvl1pPr algn="ctr">
              <a:defRPr sz="4400">
                <a:solidFill>
                  <a:schemeClr val="bg1"/>
                </a:solidFill>
              </a:defRPr>
            </a:lvl1pPr>
          </a:lstStyle>
          <a:p>
            <a:r>
              <a:rPr lang="en-US"/>
              <a:t>CLICK TO EDIT MASTER TITLE STYLE</a:t>
            </a:r>
            <a:br>
              <a:rPr lang="en-US"/>
            </a:br>
            <a:endParaRPr lang="en-US"/>
          </a:p>
        </p:txBody>
      </p:sp>
      <p:sp>
        <p:nvSpPr>
          <p:cNvPr id="3" name="Subtitle 2"/>
          <p:cNvSpPr>
            <a:spLocks noGrp="1"/>
          </p:cNvSpPr>
          <p:nvPr>
            <p:ph type="subTitle" idx="1"/>
          </p:nvPr>
        </p:nvSpPr>
        <p:spPr>
          <a:xfrm>
            <a:off x="1624361" y="4371980"/>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8208099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AB8A8C5-F2F8-6744-9BAB-C02EEFA5A140}"/>
              </a:ext>
            </a:extLst>
          </p:cNvPr>
          <p:cNvSpPr/>
          <p:nvPr userDrawn="1"/>
        </p:nvSpPr>
        <p:spPr>
          <a:xfrm>
            <a:off x="2877015" y="2074127"/>
            <a:ext cx="2798955" cy="279895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9D54A19-A19A-B740-A64A-727B4F65FA3E}"/>
              </a:ext>
            </a:extLst>
          </p:cNvPr>
          <p:cNvSpPr/>
          <p:nvPr userDrawn="1"/>
        </p:nvSpPr>
        <p:spPr>
          <a:xfrm>
            <a:off x="6547625" y="2029521"/>
            <a:ext cx="2843561" cy="284356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4A9CB35-BBE7-E54C-A23C-DEA5F35C7BB4}"/>
              </a:ext>
            </a:extLst>
          </p:cNvPr>
          <p:cNvSpPr txBox="1"/>
          <p:nvPr userDrawn="1"/>
        </p:nvSpPr>
        <p:spPr>
          <a:xfrm>
            <a:off x="2576395" y="4939837"/>
            <a:ext cx="3400194" cy="830997"/>
          </a:xfrm>
          <a:prstGeom prst="rect">
            <a:avLst/>
          </a:prstGeom>
          <a:noFill/>
        </p:spPr>
        <p:txBody>
          <a:bodyPr wrap="square" rtlCol="0">
            <a:spAutoFit/>
          </a:bodyPr>
          <a:lstStyle/>
          <a:p>
            <a:pPr algn="ctr"/>
            <a:r>
              <a:rPr lang="en-US" sz="1600" b="0" i="0" kern="1200">
                <a:solidFill>
                  <a:schemeClr val="bg1"/>
                </a:solidFill>
                <a:effectLst/>
                <a:latin typeface="Open Sans" pitchFamily="2" charset="0"/>
                <a:ea typeface="Open Sans" pitchFamily="2" charset="0"/>
                <a:cs typeface="Open Sans" pitchFamily="2" charset="0"/>
              </a:rPr>
              <a:t>Speaker Name </a:t>
            </a:r>
            <a:endParaRPr lang="en-US" sz="1600" kern="1200">
              <a:solidFill>
                <a:schemeClr val="bg1"/>
              </a:solidFill>
              <a:effectLst/>
              <a:latin typeface="Open Sans" pitchFamily="2" charset="0"/>
              <a:ea typeface="Open Sans" pitchFamily="2" charset="0"/>
              <a:cs typeface="Open Sans" pitchFamily="2" charset="0"/>
            </a:endParaRPr>
          </a:p>
          <a:p>
            <a:pPr algn="ctr"/>
            <a:r>
              <a:rPr lang="en-US" sz="1600" b="0" i="0" kern="1200">
                <a:solidFill>
                  <a:schemeClr val="bg1"/>
                </a:solidFill>
                <a:effectLst/>
                <a:latin typeface="Open Sans" pitchFamily="2" charset="0"/>
                <a:ea typeface="Open Sans" pitchFamily="2" charset="0"/>
                <a:cs typeface="Open Sans" pitchFamily="2" charset="0"/>
              </a:rPr>
              <a:t>Speaker Title | Company</a:t>
            </a:r>
            <a:endParaRPr lang="en-US" sz="16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1" name="TextBox 10">
            <a:extLst>
              <a:ext uri="{FF2B5EF4-FFF2-40B4-BE49-F238E27FC236}">
                <a16:creationId xmlns:a16="http://schemas.microsoft.com/office/drawing/2014/main" id="{737A24F1-3540-4447-AAD6-AAADBF42E922}"/>
              </a:ext>
            </a:extLst>
          </p:cNvPr>
          <p:cNvSpPr txBox="1"/>
          <p:nvPr userDrawn="1"/>
        </p:nvSpPr>
        <p:spPr>
          <a:xfrm>
            <a:off x="6269308" y="4939837"/>
            <a:ext cx="3400194" cy="830997"/>
          </a:xfrm>
          <a:prstGeom prst="rect">
            <a:avLst/>
          </a:prstGeom>
          <a:noFill/>
        </p:spPr>
        <p:txBody>
          <a:bodyPr wrap="square" rtlCol="0">
            <a:spAutoFit/>
          </a:bodyPr>
          <a:lstStyle/>
          <a:p>
            <a:pPr algn="ctr"/>
            <a:r>
              <a:rPr lang="en-US" sz="1600" b="0" i="0" kern="1200">
                <a:solidFill>
                  <a:schemeClr val="bg1"/>
                </a:solidFill>
                <a:effectLst/>
                <a:latin typeface="Open Sans" pitchFamily="2" charset="0"/>
                <a:ea typeface="Open Sans" pitchFamily="2" charset="0"/>
                <a:cs typeface="Open Sans" pitchFamily="2" charset="0"/>
              </a:rPr>
              <a:t>Speaker Name </a:t>
            </a:r>
            <a:endParaRPr lang="en-US" sz="1600" kern="1200">
              <a:solidFill>
                <a:schemeClr val="bg1"/>
              </a:solidFill>
              <a:effectLst/>
              <a:latin typeface="Open Sans" pitchFamily="2" charset="0"/>
              <a:ea typeface="Open Sans" pitchFamily="2" charset="0"/>
              <a:cs typeface="Open Sans" pitchFamily="2" charset="0"/>
            </a:endParaRPr>
          </a:p>
          <a:p>
            <a:pPr algn="ctr"/>
            <a:r>
              <a:rPr lang="en-US" sz="1600" b="0" i="0" kern="1200">
                <a:solidFill>
                  <a:schemeClr val="bg1"/>
                </a:solidFill>
                <a:effectLst/>
                <a:latin typeface="Open Sans" pitchFamily="2" charset="0"/>
                <a:ea typeface="Open Sans" pitchFamily="2" charset="0"/>
                <a:cs typeface="Open Sans" pitchFamily="2" charset="0"/>
              </a:rPr>
              <a:t>Speaker Title | Company</a:t>
            </a:r>
            <a:endParaRPr lang="en-US" sz="16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3" name="Date Placeholder 12">
            <a:extLst>
              <a:ext uri="{FF2B5EF4-FFF2-40B4-BE49-F238E27FC236}">
                <a16:creationId xmlns:a16="http://schemas.microsoft.com/office/drawing/2014/main" id="{59CB8A4F-B5D1-2F45-902C-424F068657AA}"/>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14" name="Footer Placeholder 13">
            <a:extLst>
              <a:ext uri="{FF2B5EF4-FFF2-40B4-BE49-F238E27FC236}">
                <a16:creationId xmlns:a16="http://schemas.microsoft.com/office/drawing/2014/main" id="{D0039898-51CF-1342-A470-9ACA1BBA893E}"/>
              </a:ext>
            </a:extLst>
          </p:cNvPr>
          <p:cNvSpPr>
            <a:spLocks noGrp="1"/>
          </p:cNvSpPr>
          <p:nvPr>
            <p:ph type="ftr" sz="quarter" idx="11"/>
          </p:nvPr>
        </p:nvSpPr>
        <p:spPr/>
        <p:txBody>
          <a:bodyPr/>
          <a:lstStyle/>
          <a:p>
            <a:endParaRPr lang="en-US"/>
          </a:p>
        </p:txBody>
      </p:sp>
      <p:sp>
        <p:nvSpPr>
          <p:cNvPr id="15" name="Slide Number Placeholder 14">
            <a:extLst>
              <a:ext uri="{FF2B5EF4-FFF2-40B4-BE49-F238E27FC236}">
                <a16:creationId xmlns:a16="http://schemas.microsoft.com/office/drawing/2014/main" id="{63906495-9FEB-4C48-9354-80644BAAB9F8}"/>
              </a:ext>
            </a:extLst>
          </p:cNvPr>
          <p:cNvSpPr>
            <a:spLocks noGrp="1"/>
          </p:cNvSpPr>
          <p:nvPr>
            <p:ph type="sldNum" sz="quarter" idx="12"/>
          </p:nvPr>
        </p:nvSpPr>
        <p:spPr>
          <a:xfrm>
            <a:off x="9391186" y="6481879"/>
            <a:ext cx="2743200" cy="365125"/>
          </a:xfrm>
        </p:spPr>
        <p:txBody>
          <a:bodyPr/>
          <a:lstStyle>
            <a:lvl1pPr>
              <a:defRPr>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159432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hree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AB8A8C5-F2F8-6744-9BAB-C02EEFA5A140}"/>
              </a:ext>
            </a:extLst>
          </p:cNvPr>
          <p:cNvSpPr/>
          <p:nvPr userDrawn="1"/>
        </p:nvSpPr>
        <p:spPr>
          <a:xfrm>
            <a:off x="4535754" y="1773042"/>
            <a:ext cx="2798955" cy="279895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F9D54A19-A19A-B740-A64A-727B4F65FA3E}"/>
              </a:ext>
            </a:extLst>
          </p:cNvPr>
          <p:cNvSpPr/>
          <p:nvPr userDrawn="1"/>
        </p:nvSpPr>
        <p:spPr>
          <a:xfrm>
            <a:off x="7780994" y="1773042"/>
            <a:ext cx="2843561" cy="284356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F4A9CB35-BBE7-E54C-A23C-DEA5F35C7BB4}"/>
              </a:ext>
            </a:extLst>
          </p:cNvPr>
          <p:cNvSpPr txBox="1"/>
          <p:nvPr userDrawn="1"/>
        </p:nvSpPr>
        <p:spPr>
          <a:xfrm>
            <a:off x="4235134" y="4716502"/>
            <a:ext cx="3400194" cy="830997"/>
          </a:xfrm>
          <a:prstGeom prst="rect">
            <a:avLst/>
          </a:prstGeom>
          <a:noFill/>
        </p:spPr>
        <p:txBody>
          <a:bodyPr wrap="square" rtlCol="0">
            <a:spAutoFit/>
          </a:bodyPr>
          <a:lstStyle/>
          <a:p>
            <a:pPr algn="ctr"/>
            <a:r>
              <a:rPr lang="en-US" sz="1600" b="0" i="0" kern="1200">
                <a:solidFill>
                  <a:schemeClr val="bg1"/>
                </a:solidFill>
                <a:effectLst/>
                <a:latin typeface="Open Sans" pitchFamily="2" charset="0"/>
                <a:ea typeface="Open Sans" pitchFamily="2" charset="0"/>
                <a:cs typeface="Open Sans" pitchFamily="2" charset="0"/>
              </a:rPr>
              <a:t>Speaker Name </a:t>
            </a:r>
            <a:endParaRPr lang="en-US" sz="1600" kern="1200">
              <a:solidFill>
                <a:schemeClr val="bg1"/>
              </a:solidFill>
              <a:effectLst/>
              <a:latin typeface="Open Sans" pitchFamily="2" charset="0"/>
              <a:ea typeface="Open Sans" pitchFamily="2" charset="0"/>
              <a:cs typeface="Open Sans" pitchFamily="2" charset="0"/>
            </a:endParaRPr>
          </a:p>
          <a:p>
            <a:pPr algn="ctr"/>
            <a:r>
              <a:rPr lang="en-US" sz="1600" b="0" i="0" kern="1200">
                <a:solidFill>
                  <a:schemeClr val="bg1"/>
                </a:solidFill>
                <a:effectLst/>
                <a:latin typeface="Open Sans" pitchFamily="2" charset="0"/>
                <a:ea typeface="Open Sans" pitchFamily="2" charset="0"/>
                <a:cs typeface="Open Sans" pitchFamily="2" charset="0"/>
              </a:rPr>
              <a:t>Speaker Title | Company</a:t>
            </a:r>
            <a:endParaRPr lang="en-US" sz="16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1" name="TextBox 10">
            <a:extLst>
              <a:ext uri="{FF2B5EF4-FFF2-40B4-BE49-F238E27FC236}">
                <a16:creationId xmlns:a16="http://schemas.microsoft.com/office/drawing/2014/main" id="{737A24F1-3540-4447-AAD6-AAADBF42E922}"/>
              </a:ext>
            </a:extLst>
          </p:cNvPr>
          <p:cNvSpPr txBox="1"/>
          <p:nvPr userDrawn="1"/>
        </p:nvSpPr>
        <p:spPr>
          <a:xfrm>
            <a:off x="7502677" y="4683358"/>
            <a:ext cx="3400194" cy="830997"/>
          </a:xfrm>
          <a:prstGeom prst="rect">
            <a:avLst/>
          </a:prstGeom>
          <a:noFill/>
        </p:spPr>
        <p:txBody>
          <a:bodyPr wrap="square" rtlCol="0">
            <a:spAutoFit/>
          </a:bodyPr>
          <a:lstStyle/>
          <a:p>
            <a:pPr algn="ctr"/>
            <a:r>
              <a:rPr lang="en-US" sz="1600" b="0" i="0" kern="1200">
                <a:solidFill>
                  <a:schemeClr val="bg1"/>
                </a:solidFill>
                <a:effectLst/>
                <a:latin typeface="Open Sans" pitchFamily="2" charset="0"/>
                <a:ea typeface="Open Sans" pitchFamily="2" charset="0"/>
                <a:cs typeface="Open Sans" pitchFamily="2" charset="0"/>
              </a:rPr>
              <a:t>Speaker Name </a:t>
            </a:r>
            <a:endParaRPr lang="en-US" sz="1600" kern="1200">
              <a:solidFill>
                <a:schemeClr val="bg1"/>
              </a:solidFill>
              <a:effectLst/>
              <a:latin typeface="Open Sans" pitchFamily="2" charset="0"/>
              <a:ea typeface="Open Sans" pitchFamily="2" charset="0"/>
              <a:cs typeface="Open Sans" pitchFamily="2" charset="0"/>
            </a:endParaRPr>
          </a:p>
          <a:p>
            <a:pPr algn="ctr"/>
            <a:r>
              <a:rPr lang="en-US" sz="1600" b="0" i="0" kern="1200">
                <a:solidFill>
                  <a:schemeClr val="bg1"/>
                </a:solidFill>
                <a:effectLst/>
                <a:latin typeface="Open Sans" pitchFamily="2" charset="0"/>
                <a:ea typeface="Open Sans" pitchFamily="2" charset="0"/>
                <a:cs typeface="Open Sans" pitchFamily="2" charset="0"/>
              </a:rPr>
              <a:t>Speaker Title | Company</a:t>
            </a:r>
            <a:endParaRPr lang="en-US" sz="16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4" name="Oval 13">
            <a:extLst>
              <a:ext uri="{FF2B5EF4-FFF2-40B4-BE49-F238E27FC236}">
                <a16:creationId xmlns:a16="http://schemas.microsoft.com/office/drawing/2014/main" id="{291EE719-EF53-5045-8C44-FE3F018AB7C0}"/>
              </a:ext>
            </a:extLst>
          </p:cNvPr>
          <p:cNvSpPr/>
          <p:nvPr userDrawn="1"/>
        </p:nvSpPr>
        <p:spPr>
          <a:xfrm>
            <a:off x="1338248" y="1817648"/>
            <a:ext cx="2798955" cy="2798955"/>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1037628" y="4683358"/>
            <a:ext cx="3400194" cy="830997"/>
          </a:xfrm>
          <a:prstGeom prst="rect">
            <a:avLst/>
          </a:prstGeom>
          <a:noFill/>
        </p:spPr>
        <p:txBody>
          <a:bodyPr wrap="square" rtlCol="0">
            <a:spAutoFit/>
          </a:bodyPr>
          <a:lstStyle/>
          <a:p>
            <a:pPr algn="ctr"/>
            <a:r>
              <a:rPr lang="en-US" sz="1600" b="0" i="0" kern="1200">
                <a:solidFill>
                  <a:schemeClr val="bg1"/>
                </a:solidFill>
                <a:effectLst/>
                <a:latin typeface="Open Sans" pitchFamily="2" charset="0"/>
                <a:ea typeface="Open Sans" pitchFamily="2" charset="0"/>
                <a:cs typeface="Open Sans" pitchFamily="2" charset="0"/>
              </a:rPr>
              <a:t>Speaker Name </a:t>
            </a:r>
            <a:endParaRPr lang="en-US" sz="1600" kern="1200">
              <a:solidFill>
                <a:schemeClr val="bg1"/>
              </a:solidFill>
              <a:effectLst/>
              <a:latin typeface="Open Sans" pitchFamily="2" charset="0"/>
              <a:ea typeface="Open Sans" pitchFamily="2" charset="0"/>
              <a:cs typeface="Open Sans" pitchFamily="2" charset="0"/>
            </a:endParaRPr>
          </a:p>
          <a:p>
            <a:pPr algn="ctr"/>
            <a:r>
              <a:rPr lang="en-US" sz="1600" b="0" i="0" kern="1200">
                <a:solidFill>
                  <a:schemeClr val="bg1"/>
                </a:solidFill>
                <a:effectLst/>
                <a:latin typeface="Open Sans" pitchFamily="2" charset="0"/>
                <a:ea typeface="Open Sans" pitchFamily="2" charset="0"/>
                <a:cs typeface="Open Sans" pitchFamily="2" charset="0"/>
              </a:rPr>
              <a:t>Speaker Title | Company</a:t>
            </a:r>
            <a:endParaRPr lang="en-US" sz="16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5" name="Date Placeholder 4">
            <a:extLst>
              <a:ext uri="{FF2B5EF4-FFF2-40B4-BE49-F238E27FC236}">
                <a16:creationId xmlns:a16="http://schemas.microsoft.com/office/drawing/2014/main" id="{E67F3551-FC42-7841-AE0A-519176CF6E9D}"/>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8" name="Footer Placeholder 7">
            <a:extLst>
              <a:ext uri="{FF2B5EF4-FFF2-40B4-BE49-F238E27FC236}">
                <a16:creationId xmlns:a16="http://schemas.microsoft.com/office/drawing/2014/main" id="{7DB803DC-BF22-4C41-8635-9D9134525E60}"/>
              </a:ext>
            </a:extLst>
          </p:cNvPr>
          <p:cNvSpPr>
            <a:spLocks noGrp="1"/>
          </p:cNvSpPr>
          <p:nvPr>
            <p:ph type="ftr" sz="quarter" idx="11"/>
          </p:nvPr>
        </p:nvSpPr>
        <p:spPr/>
        <p:txBody>
          <a:bodyPr/>
          <a:lstStyle/>
          <a:p>
            <a:endParaRPr lang="en-US"/>
          </a:p>
        </p:txBody>
      </p:sp>
      <p:sp>
        <p:nvSpPr>
          <p:cNvPr id="12" name="Slide Number Placeholder 11">
            <a:extLst>
              <a:ext uri="{FF2B5EF4-FFF2-40B4-BE49-F238E27FC236}">
                <a16:creationId xmlns:a16="http://schemas.microsoft.com/office/drawing/2014/main" id="{4A7A6CF9-CD41-304D-97EF-83C9A88F460D}"/>
              </a:ext>
            </a:extLst>
          </p:cNvPr>
          <p:cNvSpPr>
            <a:spLocks noGrp="1"/>
          </p:cNvSpPr>
          <p:nvPr>
            <p:ph type="sldNum" sz="quarter" idx="12"/>
          </p:nvPr>
        </p:nvSpPr>
        <p:spPr>
          <a:xfrm>
            <a:off x="9448800" y="6490165"/>
            <a:ext cx="2743200" cy="365125"/>
          </a:xfrm>
        </p:spPr>
        <p:txBody>
          <a:bodyPr/>
          <a:lstStyle>
            <a:lvl1pPr>
              <a:defRPr>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1238343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ur Speaker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F9D54A19-A19A-B740-A64A-727B4F65FA3E}"/>
              </a:ext>
            </a:extLst>
          </p:cNvPr>
          <p:cNvSpPr/>
          <p:nvPr userDrawn="1"/>
        </p:nvSpPr>
        <p:spPr>
          <a:xfrm>
            <a:off x="6246457" y="2096429"/>
            <a:ext cx="2304236" cy="230423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91EE719-EF53-5045-8C44-FE3F018AB7C0}"/>
              </a:ext>
            </a:extLst>
          </p:cNvPr>
          <p:cNvSpPr/>
          <p:nvPr userDrawn="1"/>
        </p:nvSpPr>
        <p:spPr>
          <a:xfrm>
            <a:off x="907192" y="2096429"/>
            <a:ext cx="2286001" cy="22860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782881" y="4493788"/>
            <a:ext cx="2534622"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2" name="Oval 11">
            <a:extLst>
              <a:ext uri="{FF2B5EF4-FFF2-40B4-BE49-F238E27FC236}">
                <a16:creationId xmlns:a16="http://schemas.microsoft.com/office/drawing/2014/main" id="{006BF25B-0D58-1A47-BE1A-5C7046EED272}"/>
              </a:ext>
            </a:extLst>
          </p:cNvPr>
          <p:cNvSpPr/>
          <p:nvPr userDrawn="1"/>
        </p:nvSpPr>
        <p:spPr>
          <a:xfrm>
            <a:off x="3572250" y="2105546"/>
            <a:ext cx="2286001" cy="2286001"/>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F3972DE-795C-9544-A1B1-5F25249575C0}"/>
              </a:ext>
            </a:extLst>
          </p:cNvPr>
          <p:cNvSpPr/>
          <p:nvPr userDrawn="1"/>
        </p:nvSpPr>
        <p:spPr>
          <a:xfrm>
            <a:off x="8929750" y="2096429"/>
            <a:ext cx="2304236" cy="230423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8463507-2F17-B742-A9C2-1BA309C8A71D}"/>
              </a:ext>
            </a:extLst>
          </p:cNvPr>
          <p:cNvSpPr txBox="1"/>
          <p:nvPr userDrawn="1"/>
        </p:nvSpPr>
        <p:spPr>
          <a:xfrm>
            <a:off x="3323629" y="4493788"/>
            <a:ext cx="2534622"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7" name="TextBox 16">
            <a:extLst>
              <a:ext uri="{FF2B5EF4-FFF2-40B4-BE49-F238E27FC236}">
                <a16:creationId xmlns:a16="http://schemas.microsoft.com/office/drawing/2014/main" id="{C53A247A-2831-784A-9C5B-5B21989562E0}"/>
              </a:ext>
            </a:extLst>
          </p:cNvPr>
          <p:cNvSpPr txBox="1"/>
          <p:nvPr userDrawn="1"/>
        </p:nvSpPr>
        <p:spPr>
          <a:xfrm>
            <a:off x="6131264" y="4493788"/>
            <a:ext cx="2534622"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8" name="TextBox 17">
            <a:extLst>
              <a:ext uri="{FF2B5EF4-FFF2-40B4-BE49-F238E27FC236}">
                <a16:creationId xmlns:a16="http://schemas.microsoft.com/office/drawing/2014/main" id="{E51B5C37-0ECE-CF4E-A28C-3F340D6EE071}"/>
              </a:ext>
            </a:extLst>
          </p:cNvPr>
          <p:cNvSpPr txBox="1"/>
          <p:nvPr userDrawn="1"/>
        </p:nvSpPr>
        <p:spPr>
          <a:xfrm>
            <a:off x="8819178" y="4475171"/>
            <a:ext cx="2534622"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5" name="Date Placeholder 4">
            <a:extLst>
              <a:ext uri="{FF2B5EF4-FFF2-40B4-BE49-F238E27FC236}">
                <a16:creationId xmlns:a16="http://schemas.microsoft.com/office/drawing/2014/main" id="{8531053E-F2F7-4549-8664-CA60F80E4CA1}"/>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6" name="Footer Placeholder 5">
            <a:extLst>
              <a:ext uri="{FF2B5EF4-FFF2-40B4-BE49-F238E27FC236}">
                <a16:creationId xmlns:a16="http://schemas.microsoft.com/office/drawing/2014/main" id="{3A2AF763-8431-6343-B175-855C1AF808FE}"/>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825D08C6-23D6-3C4C-AFBC-3577E0B27E02}"/>
              </a:ext>
            </a:extLst>
          </p:cNvPr>
          <p:cNvSpPr>
            <a:spLocks noGrp="1"/>
          </p:cNvSpPr>
          <p:nvPr>
            <p:ph type="sldNum" sz="quarter" idx="12"/>
          </p:nvPr>
        </p:nvSpPr>
        <p:spPr>
          <a:xfrm>
            <a:off x="9448800" y="6479167"/>
            <a:ext cx="2743200" cy="365125"/>
          </a:xfrm>
        </p:spPr>
        <p:txBody>
          <a:bodyPr/>
          <a:lstStyle>
            <a:lvl1pPr>
              <a:defRPr>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3208948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ive Speakers ">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F9D54A19-A19A-B740-A64A-727B4F65FA3E}"/>
              </a:ext>
            </a:extLst>
          </p:cNvPr>
          <p:cNvSpPr/>
          <p:nvPr userDrawn="1"/>
        </p:nvSpPr>
        <p:spPr>
          <a:xfrm>
            <a:off x="3581400" y="3517398"/>
            <a:ext cx="2061117" cy="206111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291EE719-EF53-5045-8C44-FE3F018AB7C0}"/>
              </a:ext>
            </a:extLst>
          </p:cNvPr>
          <p:cNvSpPr/>
          <p:nvPr userDrawn="1"/>
        </p:nvSpPr>
        <p:spPr>
          <a:xfrm>
            <a:off x="2197540" y="642624"/>
            <a:ext cx="2180453" cy="2180453"/>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30C3F5CB-0A57-BD41-850A-A9225D1FC73C}"/>
              </a:ext>
            </a:extLst>
          </p:cNvPr>
          <p:cNvSpPr txBox="1"/>
          <p:nvPr userDrawn="1"/>
        </p:nvSpPr>
        <p:spPr>
          <a:xfrm>
            <a:off x="2116909" y="2861839"/>
            <a:ext cx="2286001"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2" name="Oval 11">
            <a:extLst>
              <a:ext uri="{FF2B5EF4-FFF2-40B4-BE49-F238E27FC236}">
                <a16:creationId xmlns:a16="http://schemas.microsoft.com/office/drawing/2014/main" id="{006BF25B-0D58-1A47-BE1A-5C7046EED272}"/>
              </a:ext>
            </a:extLst>
          </p:cNvPr>
          <p:cNvSpPr/>
          <p:nvPr userDrawn="1"/>
        </p:nvSpPr>
        <p:spPr>
          <a:xfrm>
            <a:off x="4925791" y="617271"/>
            <a:ext cx="2194978" cy="2194978"/>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5F3972DE-795C-9544-A1B1-5F25249575C0}"/>
              </a:ext>
            </a:extLst>
          </p:cNvPr>
          <p:cNvSpPr/>
          <p:nvPr userDrawn="1"/>
        </p:nvSpPr>
        <p:spPr>
          <a:xfrm>
            <a:off x="6467837" y="3473605"/>
            <a:ext cx="2103918" cy="2103918"/>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28463507-2F17-B742-A9C2-1BA309C8A71D}"/>
              </a:ext>
            </a:extLst>
          </p:cNvPr>
          <p:cNvSpPr txBox="1"/>
          <p:nvPr userDrawn="1"/>
        </p:nvSpPr>
        <p:spPr>
          <a:xfrm>
            <a:off x="4822135" y="2843938"/>
            <a:ext cx="2445706"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7" name="TextBox 16">
            <a:extLst>
              <a:ext uri="{FF2B5EF4-FFF2-40B4-BE49-F238E27FC236}">
                <a16:creationId xmlns:a16="http://schemas.microsoft.com/office/drawing/2014/main" id="{C53A247A-2831-784A-9C5B-5B21989562E0}"/>
              </a:ext>
            </a:extLst>
          </p:cNvPr>
          <p:cNvSpPr txBox="1"/>
          <p:nvPr userDrawn="1"/>
        </p:nvSpPr>
        <p:spPr>
          <a:xfrm>
            <a:off x="3489455" y="5656435"/>
            <a:ext cx="2268436"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8" name="TextBox 17">
            <a:extLst>
              <a:ext uri="{FF2B5EF4-FFF2-40B4-BE49-F238E27FC236}">
                <a16:creationId xmlns:a16="http://schemas.microsoft.com/office/drawing/2014/main" id="{E51B5C37-0ECE-CF4E-A28C-3F340D6EE071}"/>
              </a:ext>
            </a:extLst>
          </p:cNvPr>
          <p:cNvSpPr txBox="1"/>
          <p:nvPr userDrawn="1"/>
        </p:nvSpPr>
        <p:spPr>
          <a:xfrm>
            <a:off x="6399611" y="5666731"/>
            <a:ext cx="2237256"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19" name="Oval 18">
            <a:extLst>
              <a:ext uri="{FF2B5EF4-FFF2-40B4-BE49-F238E27FC236}">
                <a16:creationId xmlns:a16="http://schemas.microsoft.com/office/drawing/2014/main" id="{29FA60B5-3C20-224D-A068-F71E6949A21D}"/>
              </a:ext>
            </a:extLst>
          </p:cNvPr>
          <p:cNvSpPr/>
          <p:nvPr userDrawn="1"/>
        </p:nvSpPr>
        <p:spPr>
          <a:xfrm>
            <a:off x="7689436" y="604688"/>
            <a:ext cx="2219464" cy="2219464"/>
          </a:xfrm>
          <a:prstGeom prst="ellipse">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8B7F9DE2-F653-F248-848C-07C787D2D353}"/>
              </a:ext>
            </a:extLst>
          </p:cNvPr>
          <p:cNvSpPr txBox="1"/>
          <p:nvPr userDrawn="1"/>
        </p:nvSpPr>
        <p:spPr>
          <a:xfrm>
            <a:off x="7603939" y="2823077"/>
            <a:ext cx="2468086" cy="769441"/>
          </a:xfrm>
          <a:prstGeom prst="rect">
            <a:avLst/>
          </a:prstGeom>
          <a:noFill/>
        </p:spPr>
        <p:txBody>
          <a:bodyPr wrap="square" rtlCol="0">
            <a:spAutoFit/>
          </a:bodyPr>
          <a:lstStyle/>
          <a:p>
            <a:pPr algn="ctr"/>
            <a:r>
              <a:rPr lang="en-US" sz="1400" b="0" i="0" kern="1200">
                <a:solidFill>
                  <a:schemeClr val="bg1"/>
                </a:solidFill>
                <a:effectLst/>
                <a:latin typeface="Open Sans" pitchFamily="2" charset="0"/>
                <a:ea typeface="Open Sans" pitchFamily="2" charset="0"/>
                <a:cs typeface="Open Sans" pitchFamily="2" charset="0"/>
              </a:rPr>
              <a:t>Speaker Name </a:t>
            </a:r>
            <a:endParaRPr lang="en-US" sz="1400" kern="1200">
              <a:solidFill>
                <a:schemeClr val="bg1"/>
              </a:solidFill>
              <a:effectLst/>
              <a:latin typeface="Open Sans" pitchFamily="2" charset="0"/>
              <a:ea typeface="Open Sans" pitchFamily="2" charset="0"/>
              <a:cs typeface="Open Sans" pitchFamily="2" charset="0"/>
            </a:endParaRPr>
          </a:p>
          <a:p>
            <a:pPr algn="ctr"/>
            <a:r>
              <a:rPr lang="en-US" sz="1400" b="0" i="0" kern="1200">
                <a:solidFill>
                  <a:schemeClr val="bg1"/>
                </a:solidFill>
                <a:effectLst/>
                <a:latin typeface="Open Sans" pitchFamily="2" charset="0"/>
                <a:ea typeface="Open Sans" pitchFamily="2" charset="0"/>
                <a:cs typeface="Open Sans" pitchFamily="2" charset="0"/>
              </a:rPr>
              <a:t>Speaker Title | Company</a:t>
            </a:r>
            <a:endParaRPr lang="en-US" sz="1400" kern="1200">
              <a:solidFill>
                <a:schemeClr val="bg1"/>
              </a:solidFill>
              <a:effectLst/>
              <a:latin typeface="Open Sans" pitchFamily="2" charset="0"/>
              <a:ea typeface="Open Sans" pitchFamily="2" charset="0"/>
              <a:cs typeface="Open Sans" pitchFamily="2" charset="0"/>
            </a:endParaRPr>
          </a:p>
          <a:p>
            <a:pPr algn="ctr"/>
            <a:endParaRPr lang="en-US" sz="1600"/>
          </a:p>
        </p:txBody>
      </p:sp>
      <p:sp>
        <p:nvSpPr>
          <p:cNvPr id="5" name="Date Placeholder 4">
            <a:extLst>
              <a:ext uri="{FF2B5EF4-FFF2-40B4-BE49-F238E27FC236}">
                <a16:creationId xmlns:a16="http://schemas.microsoft.com/office/drawing/2014/main" id="{B52F63DC-8CDB-BF49-A6C2-6EC6D7D59F2A}"/>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7" name="Footer Placeholder 6">
            <a:extLst>
              <a:ext uri="{FF2B5EF4-FFF2-40B4-BE49-F238E27FC236}">
                <a16:creationId xmlns:a16="http://schemas.microsoft.com/office/drawing/2014/main" id="{D8EFF6F8-5A30-BD4B-819E-ECC5D1FDDAA6}"/>
              </a:ext>
            </a:extLst>
          </p:cNvPr>
          <p:cNvSpPr>
            <a:spLocks noGrp="1"/>
          </p:cNvSpPr>
          <p:nvPr>
            <p:ph type="ftr" sz="quarter" idx="11"/>
          </p:nvPr>
        </p:nvSpPr>
        <p:spPr/>
        <p:txBody>
          <a:bodyPr/>
          <a:lstStyle/>
          <a:p>
            <a:endParaRPr lang="en-US"/>
          </a:p>
        </p:txBody>
      </p:sp>
      <p:sp>
        <p:nvSpPr>
          <p:cNvPr id="8" name="Slide Number Placeholder 7">
            <a:extLst>
              <a:ext uri="{FF2B5EF4-FFF2-40B4-BE49-F238E27FC236}">
                <a16:creationId xmlns:a16="http://schemas.microsoft.com/office/drawing/2014/main" id="{3699A7A8-5009-234C-BA7D-B781C975CB59}"/>
              </a:ext>
            </a:extLst>
          </p:cNvPr>
          <p:cNvSpPr>
            <a:spLocks noGrp="1"/>
          </p:cNvSpPr>
          <p:nvPr>
            <p:ph type="sldNum" sz="quarter" idx="12"/>
          </p:nvPr>
        </p:nvSpPr>
        <p:spPr>
          <a:xfrm>
            <a:off x="9448800" y="6481879"/>
            <a:ext cx="2743200" cy="365125"/>
          </a:xfrm>
        </p:spPr>
        <p:txBody>
          <a:bodyPr/>
          <a:lstStyle>
            <a:lvl1pPr>
              <a:defRPr>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3147378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dy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833471"/>
            <a:ext cx="10515600" cy="1325563"/>
          </a:xfrm>
        </p:spPr>
        <p:txBody>
          <a:bodyPr/>
          <a:lstStyle/>
          <a:p>
            <a:r>
              <a:rPr lang="en-US"/>
              <a:t>CLICK TO EDIT MASTER TITLE STYLE</a:t>
            </a:r>
          </a:p>
        </p:txBody>
      </p:sp>
      <p:sp>
        <p:nvSpPr>
          <p:cNvPr id="3" name="Content Placeholder 2"/>
          <p:cNvSpPr>
            <a:spLocks noGrp="1"/>
          </p:cNvSpPr>
          <p:nvPr>
            <p:ph idx="1"/>
          </p:nvPr>
        </p:nvSpPr>
        <p:spPr>
          <a:xfrm>
            <a:off x="838200" y="2008033"/>
            <a:ext cx="10515600" cy="370139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7F74ED4C-84F1-EE42-8A46-4E6EFFF6352B}"/>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12" name="Footer Placeholder 11">
            <a:extLst>
              <a:ext uri="{FF2B5EF4-FFF2-40B4-BE49-F238E27FC236}">
                <a16:creationId xmlns:a16="http://schemas.microsoft.com/office/drawing/2014/main" id="{59E53452-2824-CF40-A078-F05EDDA36C21}"/>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25F1AD3D-97D8-D244-AC6E-D86D8AB3AA73}"/>
              </a:ext>
            </a:extLst>
          </p:cNvPr>
          <p:cNvSpPr>
            <a:spLocks noGrp="1"/>
          </p:cNvSpPr>
          <p:nvPr>
            <p:ph type="sldNum" sz="quarter" idx="12"/>
          </p:nvPr>
        </p:nvSpPr>
        <p:spPr>
          <a:xfrm>
            <a:off x="8610600" y="6013527"/>
            <a:ext cx="2743200" cy="365125"/>
          </a:xfrm>
        </p:spPr>
        <p:txBody>
          <a:bodyPr/>
          <a:lstStyle>
            <a:lvl1pPr>
              <a:defRPr sz="1600"/>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215429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Body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833471"/>
            <a:ext cx="10515600" cy="1325563"/>
          </a:xfrm>
        </p:spPr>
        <p:txBody>
          <a:bodyPr/>
          <a:lstStyle>
            <a:lvl1pPr>
              <a:defRPr>
                <a:solidFill>
                  <a:schemeClr val="bg1"/>
                </a:solidFill>
              </a:defRPr>
            </a:lvl1pPr>
          </a:lstStyle>
          <a:p>
            <a:r>
              <a:rPr lang="en-US"/>
              <a:t>CLICK TO EDIT MASTER TITLE STYLE</a:t>
            </a:r>
          </a:p>
        </p:txBody>
      </p:sp>
      <p:sp>
        <p:nvSpPr>
          <p:cNvPr id="3" name="Content Placeholder 2"/>
          <p:cNvSpPr>
            <a:spLocks noGrp="1"/>
          </p:cNvSpPr>
          <p:nvPr>
            <p:ph idx="1"/>
          </p:nvPr>
        </p:nvSpPr>
        <p:spPr>
          <a:xfrm>
            <a:off x="838200" y="2030336"/>
            <a:ext cx="10515600" cy="370139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D56ACD1F-1B27-A647-BA90-85D3D1D713D4}"/>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9" name="Footer Placeholder 8">
            <a:extLst>
              <a:ext uri="{FF2B5EF4-FFF2-40B4-BE49-F238E27FC236}">
                <a16:creationId xmlns:a16="http://schemas.microsoft.com/office/drawing/2014/main" id="{151FB4A2-E354-614F-A477-A2B20131C4EB}"/>
              </a:ext>
            </a:extLst>
          </p:cNvPr>
          <p:cNvSpPr>
            <a:spLocks noGrp="1"/>
          </p:cNvSpPr>
          <p:nvPr>
            <p:ph type="ftr" sz="quarter" idx="11"/>
          </p:nvPr>
        </p:nvSpPr>
        <p:spPr/>
        <p:txBody>
          <a:bodyPr/>
          <a:lstStyle/>
          <a:p>
            <a:endParaRPr lang="en-US"/>
          </a:p>
        </p:txBody>
      </p:sp>
      <p:sp>
        <p:nvSpPr>
          <p:cNvPr id="10" name="Slide Number Placeholder 9">
            <a:extLst>
              <a:ext uri="{FF2B5EF4-FFF2-40B4-BE49-F238E27FC236}">
                <a16:creationId xmlns:a16="http://schemas.microsoft.com/office/drawing/2014/main" id="{36835F69-0957-2248-815B-804430430725}"/>
              </a:ext>
            </a:extLst>
          </p:cNvPr>
          <p:cNvSpPr>
            <a:spLocks noGrp="1"/>
          </p:cNvSpPr>
          <p:nvPr>
            <p:ph type="sldNum" sz="quarter" idx="12"/>
          </p:nvPr>
        </p:nvSpPr>
        <p:spPr>
          <a:xfrm>
            <a:off x="8710961" y="6035984"/>
            <a:ext cx="2743200" cy="365125"/>
          </a:xfrm>
        </p:spPr>
        <p:txBody>
          <a:bodyPr/>
          <a:lstStyle>
            <a:lvl1pPr>
              <a:defRPr sz="1600">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1532865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068CF7A7-069C-274F-84B3-0DD60A8CC14C}"/>
              </a:ext>
            </a:extLst>
          </p:cNvPr>
          <p:cNvSpPr>
            <a:spLocks noGrp="1"/>
          </p:cNvSpPr>
          <p:nvPr>
            <p:ph type="ctrTitle" hasCustomPrompt="1"/>
          </p:nvPr>
        </p:nvSpPr>
        <p:spPr>
          <a:xfrm>
            <a:off x="2696736" y="1654717"/>
            <a:ext cx="6798527" cy="2387600"/>
          </a:xfrm>
        </p:spPr>
        <p:txBody>
          <a:bodyPr anchor="b">
            <a:normAutofit/>
          </a:bodyPr>
          <a:lstStyle>
            <a:lvl1pPr algn="ctr">
              <a:defRPr sz="4400">
                <a:solidFill>
                  <a:schemeClr val="bg1"/>
                </a:solidFill>
              </a:defRPr>
            </a:lvl1pPr>
          </a:lstStyle>
          <a:p>
            <a:r>
              <a:rPr lang="en-US"/>
              <a:t>CLICK TO EDIT MASTER TITLE STYLE</a:t>
            </a:r>
          </a:p>
        </p:txBody>
      </p:sp>
      <p:sp>
        <p:nvSpPr>
          <p:cNvPr id="5" name="Date Placeholder 4">
            <a:extLst>
              <a:ext uri="{FF2B5EF4-FFF2-40B4-BE49-F238E27FC236}">
                <a16:creationId xmlns:a16="http://schemas.microsoft.com/office/drawing/2014/main" id="{7C4E34D5-717A-404F-8249-AB3F111E6BFD}"/>
              </a:ext>
            </a:extLst>
          </p:cNvPr>
          <p:cNvSpPr>
            <a:spLocks noGrp="1"/>
          </p:cNvSpPr>
          <p:nvPr>
            <p:ph type="dt" sz="half" idx="10"/>
          </p:nvPr>
        </p:nvSpPr>
        <p:spPr/>
        <p:txBody>
          <a:bodyPr/>
          <a:lstStyle/>
          <a:p>
            <a:fld id="{B09DBF83-A1E6-7D4F-B71F-31BC4FA5E918}" type="datetime1">
              <a:rPr lang="en-US" smtClean="0"/>
              <a:t>4/29/2026</a:t>
            </a:fld>
            <a:endParaRPr lang="en-US"/>
          </a:p>
        </p:txBody>
      </p:sp>
      <p:sp>
        <p:nvSpPr>
          <p:cNvPr id="6" name="Footer Placeholder 5">
            <a:extLst>
              <a:ext uri="{FF2B5EF4-FFF2-40B4-BE49-F238E27FC236}">
                <a16:creationId xmlns:a16="http://schemas.microsoft.com/office/drawing/2014/main" id="{25AD8211-0766-CC42-A4D3-CD7DB4BFE5F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FF62640-45C8-8D4F-9876-F093C47F6D2C}"/>
              </a:ext>
            </a:extLst>
          </p:cNvPr>
          <p:cNvSpPr>
            <a:spLocks noGrp="1"/>
          </p:cNvSpPr>
          <p:nvPr>
            <p:ph type="sldNum" sz="quarter" idx="12"/>
          </p:nvPr>
        </p:nvSpPr>
        <p:spPr>
          <a:xfrm>
            <a:off x="9446941" y="6479011"/>
            <a:ext cx="2743200" cy="365125"/>
          </a:xfrm>
        </p:spPr>
        <p:txBody>
          <a:bodyPr/>
          <a:lstStyle>
            <a:lvl1pPr>
              <a:defRPr>
                <a:solidFill>
                  <a:schemeClr val="bg1"/>
                </a:solidFill>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10189342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ver - Light">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5804A7-D1A5-D2EA-4260-D978F4C722A1}"/>
              </a:ext>
            </a:extLst>
          </p:cNvPr>
          <p:cNvPicPr>
            <a:picLocks noChangeAspect="1"/>
          </p:cNvPicPr>
          <p:nvPr userDrawn="1"/>
        </p:nvPicPr>
        <p:blipFill>
          <a:blip r:embed="rId2">
            <a:alphaModFix amt="0"/>
          </a:blip>
          <a:srcRect/>
          <a:stretch/>
        </p:blipFill>
        <p:spPr>
          <a:xfrm>
            <a:off x="1367" y="-3072"/>
            <a:ext cx="12194724" cy="6861072"/>
          </a:xfrm>
          <a:prstGeom prst="rect">
            <a:avLst/>
          </a:prstGeom>
        </p:spPr>
      </p:pic>
      <p:sp>
        <p:nvSpPr>
          <p:cNvPr id="5" name="Rounded Rectangle 4">
            <a:extLst>
              <a:ext uri="{FF2B5EF4-FFF2-40B4-BE49-F238E27FC236}">
                <a16:creationId xmlns:a16="http://schemas.microsoft.com/office/drawing/2014/main" id="{457901CE-7B2A-FDC4-783A-96DC919D3681}"/>
              </a:ext>
            </a:extLst>
          </p:cNvPr>
          <p:cNvSpPr>
            <a:spLocks/>
          </p:cNvSpPr>
          <p:nvPr userDrawn="1"/>
        </p:nvSpPr>
        <p:spPr>
          <a:xfrm>
            <a:off x="230124" y="228600"/>
            <a:ext cx="11731752" cy="6400800"/>
          </a:xfrm>
          <a:prstGeom prst="roundRect">
            <a:avLst>
              <a:gd name="adj" fmla="val 3775"/>
            </a:avLst>
          </a:prstGeom>
          <a:blipFill>
            <a:blip r:embed="rId3"/>
            <a:stretch>
              <a:fillRect/>
            </a:stretch>
          </a:blip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a:extLst>
              <a:ext uri="{FF2B5EF4-FFF2-40B4-BE49-F238E27FC236}">
                <a16:creationId xmlns:a16="http://schemas.microsoft.com/office/drawing/2014/main" id="{00070E3F-A39D-D588-8A7D-339521D945DB}"/>
              </a:ext>
            </a:extLst>
          </p:cNvPr>
          <p:cNvPicPr>
            <a:picLocks noChangeAspect="1"/>
          </p:cNvPicPr>
          <p:nvPr userDrawn="1"/>
        </p:nvPicPr>
        <p:blipFill>
          <a:blip>
            <a:extLst>
              <a:ext uri="{96DAC541-7B7A-43D3-8B79-37D633B846F1}">
                <asvg:svgBlip xmlns:asvg="http://schemas.microsoft.com/office/drawing/2016/SVG/main" r:embed="rId4"/>
              </a:ext>
            </a:extLst>
          </a:blip>
          <a:srcRect l="2270" t="7532" r="15984" b="7534"/>
          <a:stretch/>
        </p:blipFill>
        <p:spPr>
          <a:xfrm>
            <a:off x="5661435" y="228600"/>
            <a:ext cx="6300442" cy="6400800"/>
          </a:xfrm>
          <a:prstGeom prst="rect">
            <a:avLst/>
          </a:prstGeom>
        </p:spPr>
      </p:pic>
      <p:sp>
        <p:nvSpPr>
          <p:cNvPr id="2" name="Title 1">
            <a:extLst>
              <a:ext uri="{FF2B5EF4-FFF2-40B4-BE49-F238E27FC236}">
                <a16:creationId xmlns:a16="http://schemas.microsoft.com/office/drawing/2014/main" id="{0046E9D0-2E39-8C41-8C01-3C36E9860940}"/>
              </a:ext>
            </a:extLst>
          </p:cNvPr>
          <p:cNvSpPr>
            <a:spLocks noGrp="1"/>
          </p:cNvSpPr>
          <p:nvPr>
            <p:ph type="ctrTitle"/>
          </p:nvPr>
        </p:nvSpPr>
        <p:spPr>
          <a:xfrm>
            <a:off x="1390389" y="1840729"/>
            <a:ext cx="6999186" cy="3176543"/>
          </a:xfrm>
        </p:spPr>
        <p:txBody>
          <a:bodyPr anchor="ctr" anchorCtr="0">
            <a:noAutofit/>
          </a:bodyPr>
          <a:lstStyle>
            <a:lvl1pPr algn="l">
              <a:defRPr sz="4800" b="1">
                <a:solidFill>
                  <a:schemeClr val="bg1"/>
                </a:solidFill>
                <a:latin typeface="+mn-lt"/>
              </a:defRPr>
            </a:lvl1pPr>
          </a:lstStyle>
          <a:p>
            <a:r>
              <a:rPr lang="en-US"/>
              <a:t>Click to edit Master title style</a:t>
            </a:r>
          </a:p>
        </p:txBody>
      </p:sp>
      <p:sp>
        <p:nvSpPr>
          <p:cNvPr id="3" name="Subtitle 2">
            <a:extLst>
              <a:ext uri="{FF2B5EF4-FFF2-40B4-BE49-F238E27FC236}">
                <a16:creationId xmlns:a16="http://schemas.microsoft.com/office/drawing/2014/main" id="{895890DF-51B7-E14F-B2BB-AA4A99313EAB}"/>
              </a:ext>
            </a:extLst>
          </p:cNvPr>
          <p:cNvSpPr>
            <a:spLocks noGrp="1"/>
          </p:cNvSpPr>
          <p:nvPr>
            <p:ph type="subTitle" idx="1"/>
          </p:nvPr>
        </p:nvSpPr>
        <p:spPr>
          <a:xfrm>
            <a:off x="1404675" y="5326600"/>
            <a:ext cx="6402839" cy="562197"/>
          </a:xfrm>
        </p:spPr>
        <p:txBody>
          <a:bodyPr lIns="109728" tIns="0" bIns="0">
            <a:noAutofit/>
          </a:bodyPr>
          <a:lstStyle>
            <a:lvl1pPr marL="0" indent="0" algn="l">
              <a:buNone/>
              <a:defRPr sz="1600">
                <a:solidFill>
                  <a:schemeClr val="accent6">
                    <a:lumMod val="20000"/>
                    <a:lumOff val="80000"/>
                    <a:alpha val="59547"/>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7" name="Graphic 6">
            <a:extLst>
              <a:ext uri="{FF2B5EF4-FFF2-40B4-BE49-F238E27FC236}">
                <a16:creationId xmlns:a16="http://schemas.microsoft.com/office/drawing/2014/main" id="{0487BD18-C92B-ADE8-BD08-F3917667F4F3}"/>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52275" y="908750"/>
            <a:ext cx="3135607" cy="518210"/>
          </a:xfrm>
          <a:prstGeom prst="rect">
            <a:avLst/>
          </a:prstGeom>
        </p:spPr>
      </p:pic>
    </p:spTree>
    <p:extLst>
      <p:ext uri="{BB962C8B-B14F-4D97-AF65-F5344CB8AC3E}">
        <p14:creationId xmlns:p14="http://schemas.microsoft.com/office/powerpoint/2010/main" val="77047363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nly">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5F82-4BB7-FC4F-9428-EB3DB2E02974}"/>
              </a:ext>
            </a:extLst>
          </p:cNvPr>
          <p:cNvSpPr>
            <a:spLocks noGrp="1"/>
          </p:cNvSpPr>
          <p:nvPr>
            <p:ph type="title"/>
          </p:nvPr>
        </p:nvSpPr>
        <p:spPr>
          <a:xfrm>
            <a:off x="498312" y="475488"/>
            <a:ext cx="11195376" cy="777240"/>
          </a:xfrm>
        </p:spPr>
        <p:txBody>
          <a:bodyPr/>
          <a:lstStyle>
            <a:lvl1pPr>
              <a:defRPr b="1" spc="-50" baseline="0">
                <a:solidFill>
                  <a:schemeClr val="tx1">
                    <a:lumMod val="85000"/>
                    <a:lumOff val="15000"/>
                  </a:schemeClr>
                </a:solidFill>
              </a:defRPr>
            </a:lvl1pPr>
          </a:lstStyle>
          <a:p>
            <a:r>
              <a:rPr lang="en-US"/>
              <a:t>Click to edit Master title style</a:t>
            </a:r>
          </a:p>
        </p:txBody>
      </p:sp>
      <p:sp>
        <p:nvSpPr>
          <p:cNvPr id="8" name="Date Placeholder 7">
            <a:extLst>
              <a:ext uri="{FF2B5EF4-FFF2-40B4-BE49-F238E27FC236}">
                <a16:creationId xmlns:a16="http://schemas.microsoft.com/office/drawing/2014/main" id="{0CEDB567-4F9A-8CF7-AF4E-6576F45E71A3}"/>
              </a:ext>
            </a:extLst>
          </p:cNvPr>
          <p:cNvSpPr>
            <a:spLocks noGrp="1"/>
          </p:cNvSpPr>
          <p:nvPr>
            <p:ph type="dt" sz="half" idx="10"/>
          </p:nvPr>
        </p:nvSpPr>
        <p:spPr/>
        <p:txBody>
          <a:bodyPr/>
          <a:lstStyle/>
          <a:p>
            <a:endParaRPr lang="en-US"/>
          </a:p>
        </p:txBody>
      </p:sp>
      <p:sp>
        <p:nvSpPr>
          <p:cNvPr id="10" name="Slide Number Placeholder 9">
            <a:extLst>
              <a:ext uri="{FF2B5EF4-FFF2-40B4-BE49-F238E27FC236}">
                <a16:creationId xmlns:a16="http://schemas.microsoft.com/office/drawing/2014/main" id="{9CB8D52C-988E-DE64-4BF2-6D435B0F1DB6}"/>
              </a:ext>
            </a:extLst>
          </p:cNvPr>
          <p:cNvSpPr>
            <a:spLocks noGrp="1"/>
          </p:cNvSpPr>
          <p:nvPr>
            <p:ph type="sldNum" sz="quarter" idx="12"/>
          </p:nvPr>
        </p:nvSpPr>
        <p:spPr/>
        <p:txBody>
          <a:bodyPr/>
          <a:lstStyle/>
          <a:p>
            <a:fld id="{BC6EC9E2-4D5F-BC4E-889F-0D8E3B393E19}" type="slidenum">
              <a:rPr lang="en-US" smtClean="0"/>
              <a:pPr/>
              <a:t>‹#›</a:t>
            </a:fld>
            <a:endParaRPr lang="en-US"/>
          </a:p>
        </p:txBody>
      </p:sp>
      <p:pic>
        <p:nvPicPr>
          <p:cNvPr id="6" name="Graphic 5">
            <a:extLst>
              <a:ext uri="{FF2B5EF4-FFF2-40B4-BE49-F238E27FC236}">
                <a16:creationId xmlns:a16="http://schemas.microsoft.com/office/drawing/2014/main" id="{416C496A-4717-9E9D-5067-4CFCD4A96972}"/>
              </a:ext>
            </a:extLst>
          </p:cNvPr>
          <p:cNvPicPr>
            <a:picLocks noChangeAspect="1"/>
          </p:cNvPicPr>
          <p:nvPr userDrawn="1"/>
        </p:nvPicPr>
        <p:blipFill>
          <a:blip>
            <a:alphaModFix/>
            <a:extLst>
              <a:ext uri="{96DAC541-7B7A-43D3-8B79-37D633B846F1}">
                <asvg:svgBlip xmlns:asvg="http://schemas.microsoft.com/office/drawing/2016/SVG/main" r:embed="rId2"/>
              </a:ext>
            </a:extLst>
          </a:blip>
          <a:srcRect/>
          <a:stretch/>
        </p:blipFill>
        <p:spPr>
          <a:xfrm>
            <a:off x="85260" y="6613224"/>
            <a:ext cx="972589" cy="160737"/>
          </a:xfrm>
          <a:prstGeom prst="rect">
            <a:avLst/>
          </a:prstGeom>
        </p:spPr>
      </p:pic>
    </p:spTree>
    <p:extLst>
      <p:ext uri="{BB962C8B-B14F-4D97-AF65-F5344CB8AC3E}">
        <p14:creationId xmlns:p14="http://schemas.microsoft.com/office/powerpoint/2010/main" val="339490764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Headline">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AFA54B-C549-C449-37DE-D1E2B15F9301}"/>
              </a:ext>
            </a:extLst>
          </p:cNvPr>
          <p:cNvSpPr>
            <a:spLocks noGrp="1"/>
          </p:cNvSpPr>
          <p:nvPr>
            <p:ph type="title"/>
          </p:nvPr>
        </p:nvSpPr>
        <p:spPr>
          <a:xfrm>
            <a:off x="704192" y="320675"/>
            <a:ext cx="10783617" cy="633413"/>
          </a:xfrm>
          <a:prstGeom prst="rect">
            <a:avLst/>
          </a:prstGeom>
        </p:spPr>
        <p:txBody>
          <a:bodyPr vert="horz" lIns="91440" tIns="45720" rIns="91440" bIns="45720" rtlCol="0" anchor="t">
            <a:normAutofit/>
          </a:bodyPr>
          <a:lstStyle>
            <a:lvl1pPr algn="ctr">
              <a:defRPr lang="en-US" b="1" i="0"/>
            </a:lvl1pPr>
          </a:lstStyle>
          <a:p>
            <a:pPr lvl="0" algn="ctr"/>
            <a:r>
              <a:rPr lang="en-US"/>
              <a:t>Click to edit Master title style</a:t>
            </a:r>
          </a:p>
        </p:txBody>
      </p:sp>
    </p:spTree>
    <p:extLst>
      <p:ext uri="{BB962C8B-B14F-4D97-AF65-F5344CB8AC3E}">
        <p14:creationId xmlns:p14="http://schemas.microsoft.com/office/powerpoint/2010/main" val="28738062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8E6F713-5C5D-51A3-5CAA-F568A897001F}"/>
              </a:ext>
            </a:extLst>
          </p:cNvPr>
          <p:cNvSpPr>
            <a:spLocks noGrp="1"/>
          </p:cNvSpPr>
          <p:nvPr>
            <p:ph idx="1"/>
          </p:nvPr>
        </p:nvSpPr>
        <p:spPr>
          <a:xfrm>
            <a:off x="704193" y="1250462"/>
            <a:ext cx="10783616" cy="4997939"/>
          </a:xfrm>
          <a:prstGeom prst="rect">
            <a:avLst/>
          </a:prstGeom>
        </p:spPr>
        <p:txBody>
          <a:bodyPr vert="horz" lIns="91440" tIns="45720" rIns="91440" bIns="45720" rtlCol="0">
            <a:normAutofit/>
          </a:bodyPr>
          <a:lstStyle>
            <a:lvl1pPr>
              <a:spcAft>
                <a:spcPts val="1000"/>
              </a:spcAft>
              <a:buNone/>
              <a:defRPr sz="2800"/>
            </a:lvl1pPr>
            <a:lvl2pPr>
              <a:spcAft>
                <a:spcPts val="1000"/>
              </a:spcAft>
              <a:buNone/>
              <a:defRPr sz="2400"/>
            </a:lvl2pPr>
            <a:lvl3pPr>
              <a:spcAft>
                <a:spcPts val="1000"/>
              </a:spcAft>
              <a:buNone/>
              <a:defRPr sz="2000"/>
            </a:lvl3pPr>
            <a:lvl4pPr>
              <a:spcAft>
                <a:spcPts val="1000"/>
              </a:spcAft>
              <a:buNone/>
              <a:defRPr sz="1600"/>
            </a:lvl4pPr>
            <a:lvl5pPr>
              <a:spcAft>
                <a:spcPts val="1000"/>
              </a:spcAft>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020FC6C8-49A9-8EED-7437-9B245AB13F42}"/>
              </a:ext>
            </a:extLst>
          </p:cNvPr>
          <p:cNvSpPr>
            <a:spLocks noGrp="1"/>
          </p:cNvSpPr>
          <p:nvPr>
            <p:ph type="title"/>
          </p:nvPr>
        </p:nvSpPr>
        <p:spPr>
          <a:xfrm>
            <a:off x="704192" y="320675"/>
            <a:ext cx="10783617" cy="633413"/>
          </a:xfrm>
          <a:prstGeom prst="rect">
            <a:avLst/>
          </a:prstGeom>
        </p:spPr>
        <p:txBody>
          <a:bodyPr vert="horz" lIns="91440" tIns="45720" rIns="91440" bIns="45720" rtlCol="0" anchor="t">
            <a:normAutofit/>
          </a:bodyPr>
          <a:lstStyle>
            <a:lvl1pPr algn="ctr">
              <a:defRPr lang="en-US" b="1" i="0"/>
            </a:lvl1pPr>
          </a:lstStyle>
          <a:p>
            <a:pPr lvl="0" algn="ctr"/>
            <a:r>
              <a:rPr lang="en-US"/>
              <a:t>Click to edit Master title style</a:t>
            </a:r>
          </a:p>
        </p:txBody>
      </p:sp>
    </p:spTree>
    <p:extLst>
      <p:ext uri="{BB962C8B-B14F-4D97-AF65-F5344CB8AC3E}">
        <p14:creationId xmlns:p14="http://schemas.microsoft.com/office/powerpoint/2010/main" val="29234646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Header">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403F9C-5EBD-256D-BD1B-602496FBA36A}"/>
              </a:ext>
            </a:extLst>
          </p:cNvPr>
          <p:cNvSpPr/>
          <p:nvPr userDrawn="1"/>
        </p:nvSpPr>
        <p:spPr>
          <a:xfrm>
            <a:off x="0" y="5979560"/>
            <a:ext cx="12192000" cy="892550"/>
          </a:xfrm>
          <a:prstGeom prst="rect">
            <a:avLst/>
          </a:prstGeom>
          <a:solidFill>
            <a:schemeClr val="bg1"/>
          </a:solidFill>
          <a:ln w="317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a:extLst>
              <a:ext uri="{FF2B5EF4-FFF2-40B4-BE49-F238E27FC236}">
                <a16:creationId xmlns:a16="http://schemas.microsoft.com/office/drawing/2014/main" id="{DD9C0D0A-8C46-DDD5-2A40-BB1047DD9FA9}"/>
              </a:ext>
            </a:extLst>
          </p:cNvPr>
          <p:cNvSpPr>
            <a:spLocks/>
          </p:cNvSpPr>
          <p:nvPr userDrawn="1"/>
        </p:nvSpPr>
        <p:spPr>
          <a:xfrm rot="10800000">
            <a:off x="230124" y="239988"/>
            <a:ext cx="11731752" cy="6378024"/>
          </a:xfrm>
          <a:prstGeom prst="roundRect">
            <a:avLst>
              <a:gd name="adj" fmla="val 3775"/>
            </a:avLst>
          </a:prstGeom>
          <a:blipFill>
            <a:blip r:embed="rId2"/>
            <a:stretch>
              <a:fillRect/>
            </a:stretch>
          </a:blipFill>
          <a:ln w="254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153D6AF-CA18-6541-BE69-BA6A0ADADE5E}"/>
              </a:ext>
            </a:extLst>
          </p:cNvPr>
          <p:cNvSpPr>
            <a:spLocks noGrp="1"/>
          </p:cNvSpPr>
          <p:nvPr>
            <p:ph type="title"/>
          </p:nvPr>
        </p:nvSpPr>
        <p:spPr>
          <a:xfrm>
            <a:off x="1278422" y="1606362"/>
            <a:ext cx="9559907" cy="3271013"/>
          </a:xfrm>
        </p:spPr>
        <p:txBody>
          <a:bodyPr anchor="ctr" anchorCtr="0">
            <a:normAutofit/>
          </a:bodyPr>
          <a:lstStyle>
            <a:lvl1pPr algn="ctr">
              <a:defRPr sz="4800" b="1" i="0">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05665973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A5F82-4BB7-FC4F-9428-EB3DB2E02974}"/>
              </a:ext>
            </a:extLst>
          </p:cNvPr>
          <p:cNvSpPr>
            <a:spLocks noGrp="1"/>
          </p:cNvSpPr>
          <p:nvPr>
            <p:ph type="title"/>
          </p:nvPr>
        </p:nvSpPr>
        <p:spPr>
          <a:xfrm>
            <a:off x="498312" y="475488"/>
            <a:ext cx="11195376" cy="777240"/>
          </a:xfrm>
        </p:spPr>
        <p:txBody>
          <a:bodyPr/>
          <a:lstStyle>
            <a:lvl1pPr>
              <a:defRPr b="1" spc="-50" baseline="0">
                <a:solidFill>
                  <a:schemeClr val="tx1">
                    <a:lumMod val="85000"/>
                    <a:lumOff val="15000"/>
                  </a:schemeClr>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CD0C144-CF22-344B-8463-DE97C43CE952}"/>
              </a:ext>
            </a:extLst>
          </p:cNvPr>
          <p:cNvSpPr>
            <a:spLocks noGrp="1"/>
          </p:cNvSpPr>
          <p:nvPr>
            <p:ph idx="1"/>
          </p:nvPr>
        </p:nvSpPr>
        <p:spPr>
          <a:xfrm>
            <a:off x="985520" y="1408386"/>
            <a:ext cx="10206736" cy="47546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a:extLst>
              <a:ext uri="{FF2B5EF4-FFF2-40B4-BE49-F238E27FC236}">
                <a16:creationId xmlns:a16="http://schemas.microsoft.com/office/drawing/2014/main" id="{0CEDB567-4F9A-8CF7-AF4E-6576F45E71A3}"/>
              </a:ext>
            </a:extLst>
          </p:cNvPr>
          <p:cNvSpPr>
            <a:spLocks noGrp="1"/>
          </p:cNvSpPr>
          <p:nvPr>
            <p:ph type="dt" sz="half" idx="10"/>
          </p:nvPr>
        </p:nvSpPr>
        <p:spPr/>
        <p:txBody>
          <a:bodyPr/>
          <a:lstStyle/>
          <a:p>
            <a:endParaRPr lang="en-US"/>
          </a:p>
        </p:txBody>
      </p:sp>
      <p:sp>
        <p:nvSpPr>
          <p:cNvPr id="10" name="Slide Number Placeholder 9">
            <a:extLst>
              <a:ext uri="{FF2B5EF4-FFF2-40B4-BE49-F238E27FC236}">
                <a16:creationId xmlns:a16="http://schemas.microsoft.com/office/drawing/2014/main" id="{9CB8D52C-988E-DE64-4BF2-6D435B0F1DB6}"/>
              </a:ext>
            </a:extLst>
          </p:cNvPr>
          <p:cNvSpPr>
            <a:spLocks noGrp="1"/>
          </p:cNvSpPr>
          <p:nvPr>
            <p:ph type="sldNum" sz="quarter" idx="12"/>
          </p:nvPr>
        </p:nvSpPr>
        <p:spPr/>
        <p:txBody>
          <a:bodyPr/>
          <a:lstStyle/>
          <a:p>
            <a:fld id="{BC6EC9E2-4D5F-BC4E-889F-0D8E3B393E19}" type="slidenum">
              <a:rPr lang="en-US" smtClean="0"/>
              <a:pPr/>
              <a:t>‹#›</a:t>
            </a:fld>
            <a:endParaRPr lang="en-US"/>
          </a:p>
        </p:txBody>
      </p:sp>
      <p:pic>
        <p:nvPicPr>
          <p:cNvPr id="6" name="Graphic 5">
            <a:extLst>
              <a:ext uri="{FF2B5EF4-FFF2-40B4-BE49-F238E27FC236}">
                <a16:creationId xmlns:a16="http://schemas.microsoft.com/office/drawing/2014/main" id="{416C496A-4717-9E9D-5067-4CFCD4A96972}"/>
              </a:ext>
            </a:extLst>
          </p:cNvPr>
          <p:cNvPicPr>
            <a:picLocks noChangeAspect="1"/>
          </p:cNvPicPr>
          <p:nvPr userDrawn="1"/>
        </p:nvPicPr>
        <p:blipFill>
          <a:blip>
            <a:alphaModFix/>
            <a:extLst>
              <a:ext uri="{96DAC541-7B7A-43D3-8B79-37D633B846F1}">
                <asvg:svgBlip xmlns:asvg="http://schemas.microsoft.com/office/drawing/2016/SVG/main" r:embed="rId2"/>
              </a:ext>
            </a:extLst>
          </a:blip>
          <a:srcRect/>
          <a:stretch/>
        </p:blipFill>
        <p:spPr>
          <a:xfrm>
            <a:off x="85260" y="6613224"/>
            <a:ext cx="972589" cy="160737"/>
          </a:xfrm>
          <a:prstGeom prst="rect">
            <a:avLst/>
          </a:prstGeom>
        </p:spPr>
      </p:pic>
      <p:sp>
        <p:nvSpPr>
          <p:cNvPr id="7" name="Rectangle 6">
            <a:extLst>
              <a:ext uri="{FF2B5EF4-FFF2-40B4-BE49-F238E27FC236}">
                <a16:creationId xmlns:a16="http://schemas.microsoft.com/office/drawing/2014/main" id="{708657CA-012E-D1C5-AE2E-5FD02A8F183E}"/>
              </a:ext>
            </a:extLst>
          </p:cNvPr>
          <p:cNvSpPr/>
          <p:nvPr userDrawn="1"/>
        </p:nvSpPr>
        <p:spPr>
          <a:xfrm>
            <a:off x="85260" y="6613224"/>
            <a:ext cx="972589" cy="171025"/>
          </a:xfrm>
          <a:prstGeom prst="rect">
            <a:avLst/>
          </a:prstGeom>
          <a:solidFill>
            <a:schemeClr val="bg1">
              <a:alpha val="9742"/>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0652281"/>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9DBF83-A1E6-7D4F-B71F-31BC4FA5E918}" type="datetime1">
              <a:rPr lang="en-US" smtClean="0"/>
              <a:t>4/29/2026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solidFill>
                <a:latin typeface="Open Sans" pitchFamily="2" charset="0"/>
                <a:ea typeface="Open Sans" pitchFamily="2" charset="0"/>
                <a:cs typeface="Open Sans" pitchFamily="2" charset="0"/>
              </a:defRPr>
            </a:lvl1pPr>
          </a:lstStyle>
          <a:p>
            <a:fld id="{BEC50D8F-5C0D-4E92-A2A0-FDB40CAB0E25}" type="slidenum">
              <a:rPr lang="en-US" smtClean="0"/>
              <a:pPr/>
              <a:t>‹#›</a:t>
            </a:fld>
            <a:endParaRPr lang="en-US"/>
          </a:p>
        </p:txBody>
      </p:sp>
    </p:spTree>
    <p:extLst>
      <p:ext uri="{BB962C8B-B14F-4D97-AF65-F5344CB8AC3E}">
        <p14:creationId xmlns:p14="http://schemas.microsoft.com/office/powerpoint/2010/main" val="1431870921"/>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64" r:id="rId4"/>
    <p:sldLayoutId id="2147483665" r:id="rId5"/>
    <p:sldLayoutId id="2147483650" r:id="rId6"/>
    <p:sldLayoutId id="2147483660" r:id="rId7"/>
    <p:sldLayoutId id="2147483655" r:id="rId8"/>
    <p:sldLayoutId id="2147483666" r:id="rId9"/>
    <p:sldLayoutId id="2147483667" r:id="rId10"/>
    <p:sldLayoutId id="2147483668" r:id="rId11"/>
    <p:sldLayoutId id="2147483669" r:id="rId12"/>
    <p:sldLayoutId id="2147483670" r:id="rId13"/>
    <p:sldLayoutId id="2147483671"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itchFamily="2" charset="0"/>
          <a:ea typeface="Open Sans" pitchFamily="2" charset="0"/>
          <a:cs typeface="Open Sans"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itchFamily="2" charset="0"/>
          <a:ea typeface="Open Sans" pitchFamily="2" charset="0"/>
          <a:cs typeface="Open Sans"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itchFamily="2" charset="0"/>
          <a:ea typeface="Open Sans" pitchFamily="2" charset="0"/>
          <a:cs typeface="Open Sans"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itchFamily="2" charset="0"/>
          <a:ea typeface="Open Sans" pitchFamily="2" charset="0"/>
          <a:cs typeface="Open Sans"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svg"/><Relationship Id="rId1" Type="http://schemas.openxmlformats.org/officeDocument/2006/relationships/slideLayout" Target="../slideLayouts/slideLayout10.xml"/><Relationship Id="rId4"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4.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2.png"/><Relationship Id="rId1" Type="http://schemas.openxmlformats.org/officeDocument/2006/relationships/slideLayout" Target="../slideLayouts/slideLayout11.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1.xml"/><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67.jpeg"/><Relationship Id="rId7" Type="http://schemas.openxmlformats.org/officeDocument/2006/relationships/image" Target="../media/image71.jpeg"/><Relationship Id="rId2" Type="http://schemas.openxmlformats.org/officeDocument/2006/relationships/image" Target="../media/image42.png"/><Relationship Id="rId1" Type="http://schemas.openxmlformats.org/officeDocument/2006/relationships/slideLayout" Target="../slideLayouts/slideLayout11.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34.svg"/><Relationship Id="rId1" Type="http://schemas.openxmlformats.org/officeDocument/2006/relationships/slideLayout" Target="../slideLayouts/slideLayout10.xml"/><Relationship Id="rId4" Type="http://schemas.openxmlformats.org/officeDocument/2006/relationships/chart" Target="../charts/char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5" Type="http://schemas.openxmlformats.org/officeDocument/2006/relationships/image" Target="../media/image46.png"/><Relationship Id="rId4" Type="http://schemas.openxmlformats.org/officeDocument/2006/relationships/image" Target="../media/image45.png"/></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5" Type="http://schemas.openxmlformats.org/officeDocument/2006/relationships/image" Target="../media/image74.png"/><Relationship Id="rId4" Type="http://schemas.openxmlformats.org/officeDocument/2006/relationships/image" Target="../media/image47.png"/></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7" Type="http://schemas.openxmlformats.org/officeDocument/2006/relationships/image" Target="../media/image76.png"/><Relationship Id="rId2" Type="http://schemas.openxmlformats.org/officeDocument/2006/relationships/image" Target="../media/image43.png"/><Relationship Id="rId1" Type="http://schemas.openxmlformats.org/officeDocument/2006/relationships/slideLayout" Target="../slideLayouts/slideLayout6.xml"/><Relationship Id="rId6" Type="http://schemas.openxmlformats.org/officeDocument/2006/relationships/image" Target="../media/image75.png"/><Relationship Id="rId5" Type="http://schemas.openxmlformats.org/officeDocument/2006/relationships/image" Target="../media/image74.png"/><Relationship Id="rId4" Type="http://schemas.openxmlformats.org/officeDocument/2006/relationships/image" Target="../media/image47.png"/></Relationships>
</file>

<file path=ppt/slides/_rels/slide6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chart" Target="../charts/chart7.xml"/><Relationship Id="rId1" Type="http://schemas.openxmlformats.org/officeDocument/2006/relationships/slideLayout" Target="../slideLayouts/slideLayout6.xml"/><Relationship Id="rId5" Type="http://schemas.openxmlformats.org/officeDocument/2006/relationships/image" Target="../media/image52.png"/><Relationship Id="rId4" Type="http://schemas.openxmlformats.org/officeDocument/2006/relationships/image" Target="../media/image51.png"/></Relationships>
</file>

<file path=ppt/slides/_rels/slide7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6.png"/></Relationships>
</file>

<file path=ppt/slides/_rels/slide7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FB3AD-5168-3C07-56B2-CE4FB5B6D172}"/>
            </a:ext>
          </a:extLst>
        </p:cNvPr>
        <p:cNvGrpSpPr/>
        <p:nvPr/>
      </p:nvGrpSpPr>
      <p:grpSpPr>
        <a:xfrm>
          <a:off x="0" y="0"/>
          <a:ext cx="0" cy="0"/>
          <a:chOff x="0" y="0"/>
          <a:chExt cx="0" cy="0"/>
        </a:xfrm>
      </p:grpSpPr>
      <p:sp>
        <p:nvSpPr>
          <p:cNvPr id="8" name="Rounded Rectangle 11">
            <a:extLst>
              <a:ext uri="{FF2B5EF4-FFF2-40B4-BE49-F238E27FC236}">
                <a16:creationId xmlns:a16="http://schemas.microsoft.com/office/drawing/2014/main" id="{14B56687-25AC-63BB-6CD0-D466D3C1F349}"/>
              </a:ext>
            </a:extLst>
          </p:cNvPr>
          <p:cNvSpPr/>
          <p:nvPr/>
        </p:nvSpPr>
        <p:spPr>
          <a:xfrm>
            <a:off x="-1193692" y="1126273"/>
            <a:ext cx="11430000" cy="4482047"/>
          </a:xfrm>
          <a:prstGeom prst="roundRect">
            <a:avLst>
              <a:gd name="adj" fmla="val 5215"/>
            </a:avLst>
          </a:prstGeom>
          <a:solidFill>
            <a:schemeClr val="tx1">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Open Sans Light" panose="020B0606030504020204" pitchFamily="34" charset="0"/>
              <a:ea typeface="Open Sans Light" panose="020B0606030504020204" pitchFamily="34" charset="0"/>
              <a:cs typeface="Open Sans Light" panose="020B0606030504020204" pitchFamily="34" charset="0"/>
            </a:endParaRPr>
          </a:p>
        </p:txBody>
      </p:sp>
      <p:sp>
        <p:nvSpPr>
          <p:cNvPr id="3" name="Content Placeholder 2">
            <a:extLst>
              <a:ext uri="{FF2B5EF4-FFF2-40B4-BE49-F238E27FC236}">
                <a16:creationId xmlns:a16="http://schemas.microsoft.com/office/drawing/2014/main" id="{FE75335B-C5AE-9608-65AD-7D810A4A1089}"/>
              </a:ext>
            </a:extLst>
          </p:cNvPr>
          <p:cNvSpPr>
            <a:spLocks noGrp="1"/>
          </p:cNvSpPr>
          <p:nvPr>
            <p:ph idx="1"/>
          </p:nvPr>
        </p:nvSpPr>
        <p:spPr>
          <a:xfrm>
            <a:off x="838200" y="2030336"/>
            <a:ext cx="9494520" cy="3701391"/>
          </a:xfrm>
        </p:spPr>
        <p:txBody>
          <a:bodyPr>
            <a:normAutofit/>
          </a:bodyPr>
          <a:lstStyle/>
          <a:p>
            <a:pPr marL="0" indent="0">
              <a:lnSpc>
                <a:spcPct val="100000"/>
              </a:lnSpc>
              <a:buNone/>
            </a:pP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How ready is your organization to roll out </a:t>
            </a:r>
            <a:b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Total Monthly Leasing Price?</a:t>
            </a:r>
          </a:p>
          <a:p>
            <a:pPr lvl="1">
              <a:lnSpc>
                <a:spcPct val="100000"/>
              </a:lnSpc>
              <a:buFontTx/>
              <a:buChar cha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Already live</a:t>
            </a:r>
          </a:p>
          <a:p>
            <a:pPr lvl="1">
              <a:lnSpc>
                <a:spcPct val="100000"/>
              </a:lnSpc>
              <a:buFontTx/>
              <a:buChar cha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Ready to launch</a:t>
            </a:r>
          </a:p>
          <a:p>
            <a:pPr lvl="1">
              <a:lnSpc>
                <a:spcPct val="100000"/>
              </a:lnSpc>
              <a:buFontTx/>
              <a:buChar cha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Building our capabilities</a:t>
            </a:r>
          </a:p>
          <a:p>
            <a:pPr lvl="1">
              <a:lnSpc>
                <a:spcPct val="100000"/>
              </a:lnSpc>
              <a:buFontTx/>
              <a:buChar cha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Need to learn more</a:t>
            </a:r>
          </a:p>
          <a:p>
            <a:pPr lvl="1">
              <a:lnSpc>
                <a:spcPct val="100000"/>
              </a:lnSpc>
              <a:buFontTx/>
              <a:buChar char="-"/>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Not participating</a:t>
            </a:r>
          </a:p>
          <a:p>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itle 1">
            <a:extLst>
              <a:ext uri="{FF2B5EF4-FFF2-40B4-BE49-F238E27FC236}">
                <a16:creationId xmlns:a16="http://schemas.microsoft.com/office/drawing/2014/main" id="{FCAD8B28-1AE4-0125-AFEE-79E10EB0D84E}"/>
              </a:ext>
            </a:extLst>
          </p:cNvPr>
          <p:cNvSpPr>
            <a:spLocks noGrp="1"/>
          </p:cNvSpPr>
          <p:nvPr>
            <p:ph type="title"/>
          </p:nvPr>
        </p:nvSpPr>
        <p:spPr>
          <a:xfrm>
            <a:off x="838200" y="980209"/>
            <a:ext cx="10515600" cy="1325563"/>
          </a:xfrm>
        </p:spPr>
        <p:txBody>
          <a:bodyPr>
            <a:normAutofit/>
          </a:bodyPr>
          <a:lstStyle/>
          <a:p>
            <a:r>
              <a:rPr lang="en-US">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Interactive poll</a:t>
            </a:r>
          </a:p>
        </p:txBody>
      </p:sp>
      <p:sp>
        <p:nvSpPr>
          <p:cNvPr id="10" name="Rectangle: Rounded Corners 9">
            <a:extLst>
              <a:ext uri="{FF2B5EF4-FFF2-40B4-BE49-F238E27FC236}">
                <a16:creationId xmlns:a16="http://schemas.microsoft.com/office/drawing/2014/main" id="{58106271-EEC4-5EEF-355F-7C00AE35F16D}"/>
              </a:ext>
            </a:extLst>
          </p:cNvPr>
          <p:cNvSpPr/>
          <p:nvPr/>
        </p:nvSpPr>
        <p:spPr>
          <a:xfrm>
            <a:off x="7235303" y="2996838"/>
            <a:ext cx="2154392" cy="2043822"/>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02B7AD7-0CEE-C6D4-27B6-04A2557E9222}"/>
              </a:ext>
            </a:extLst>
          </p:cNvPr>
          <p:cNvSpPr txBox="1"/>
          <p:nvPr/>
        </p:nvSpPr>
        <p:spPr>
          <a:xfrm rot="20135231">
            <a:off x="7628792" y="3695583"/>
            <a:ext cx="1420544" cy="646331"/>
          </a:xfrm>
          <a:prstGeom prst="rect">
            <a:avLst/>
          </a:prstGeom>
          <a:noFill/>
        </p:spPr>
        <p:txBody>
          <a:bodyPr wrap="square" rtlCol="0">
            <a:spAutoFit/>
          </a:bodyPr>
          <a:lstStyle/>
          <a:p>
            <a:pPr algn="ctr"/>
            <a:r>
              <a:rPr lang="en-US">
                <a:solidFill>
                  <a:srgbClr val="FF0000"/>
                </a:solidFill>
              </a:rPr>
              <a:t>Insert QR code</a:t>
            </a:r>
          </a:p>
        </p:txBody>
      </p:sp>
    </p:spTree>
    <p:extLst>
      <p:ext uri="{BB962C8B-B14F-4D97-AF65-F5344CB8AC3E}">
        <p14:creationId xmlns:p14="http://schemas.microsoft.com/office/powerpoint/2010/main" val="17833348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4073" y="2699688"/>
            <a:ext cx="11450780" cy="1500187"/>
          </a:xfrm>
        </p:spPr>
        <p:txBody>
          <a:bodyPr>
            <a:normAutofit/>
          </a:bodyPr>
          <a:lstStyle/>
          <a:p>
            <a:r>
              <a:rPr lang="en-US" sz="5400" b="1"/>
              <a:t>The Price is Right</a:t>
            </a:r>
          </a:p>
        </p:txBody>
      </p:sp>
      <p:sp>
        <p:nvSpPr>
          <p:cNvPr id="3" name="Subtitle 2"/>
          <p:cNvSpPr>
            <a:spLocks noGrp="1"/>
          </p:cNvSpPr>
          <p:nvPr>
            <p:ph type="subTitle" idx="1"/>
          </p:nvPr>
        </p:nvSpPr>
        <p:spPr>
          <a:xfrm>
            <a:off x="374073" y="4199875"/>
            <a:ext cx="11450781" cy="1712914"/>
          </a:xfrm>
        </p:spPr>
        <p:txBody>
          <a:bodyPr>
            <a:normAutofit/>
          </a:bodyPr>
          <a:lstStyle/>
          <a:p>
            <a:r>
              <a:rPr lang="en-US" sz="3200" b="1"/>
              <a:t>What We’ve Learned about Fee Transparency</a:t>
            </a:r>
          </a:p>
        </p:txBody>
      </p:sp>
    </p:spTree>
    <p:extLst>
      <p:ext uri="{BB962C8B-B14F-4D97-AF65-F5344CB8AC3E}">
        <p14:creationId xmlns:p14="http://schemas.microsoft.com/office/powerpoint/2010/main" val="520169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8" name="Picture 12" descr="Southwest Airlines Portal - My Private Professor">
            <a:extLst>
              <a:ext uri="{FF2B5EF4-FFF2-40B4-BE49-F238E27FC236}">
                <a16:creationId xmlns:a16="http://schemas.microsoft.com/office/drawing/2014/main" id="{A7363F6F-E36E-EC76-80C4-B0028CB194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9573" r="20061"/>
          <a:stretch>
            <a:fillRect/>
          </a:stretch>
        </p:blipFill>
        <p:spPr bwMode="auto">
          <a:xfrm>
            <a:off x="1682803" y="1107763"/>
            <a:ext cx="4124859" cy="384361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6D62611-6439-AA47-AB11-B98FD86BF399}"/>
              </a:ext>
            </a:extLst>
          </p:cNvPr>
          <p:cNvSpPr>
            <a:spLocks noGrp="1"/>
          </p:cNvSpPr>
          <p:nvPr>
            <p:ph idx="1"/>
          </p:nvPr>
        </p:nvSpPr>
        <p:spPr/>
        <p:txBody>
          <a:bodyPr>
            <a:normAutofit/>
          </a:bodyPr>
          <a:lstStyle/>
          <a:p>
            <a:pPr lvl="1" fontAlgn="base"/>
            <a:endParaRPr lang="en-US" i="1"/>
          </a:p>
          <a:p>
            <a:pPr marL="0" indent="0">
              <a:buNone/>
            </a:pPr>
            <a:br>
              <a:rPr lang="en-US"/>
            </a:br>
            <a:endParaRPr lang="en-US" i="1"/>
          </a:p>
          <a:p>
            <a:endParaRPr lang="en-US"/>
          </a:p>
        </p:txBody>
      </p:sp>
      <p:pic>
        <p:nvPicPr>
          <p:cNvPr id="1026" name="Picture 2" descr="Ticketmaster Logo, symbol, meaning, history, PNG, brand">
            <a:extLst>
              <a:ext uri="{FF2B5EF4-FFF2-40B4-BE49-F238E27FC236}">
                <a16:creationId xmlns:a16="http://schemas.microsoft.com/office/drawing/2014/main" id="{0D0E2063-613B-9641-A41D-4FCC6D271F7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700" r="33500"/>
          <a:stretch>
            <a:fillRect/>
          </a:stretch>
        </p:blipFill>
        <p:spPr bwMode="auto">
          <a:xfrm>
            <a:off x="7735585" y="911953"/>
            <a:ext cx="2341649" cy="401578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C5FDEDF-BCEB-812B-D002-B3B50E2E4630}"/>
              </a:ext>
            </a:extLst>
          </p:cNvPr>
          <p:cNvSpPr/>
          <p:nvPr/>
        </p:nvSpPr>
        <p:spPr>
          <a:xfrm>
            <a:off x="-332509" y="457200"/>
            <a:ext cx="12895118" cy="669072"/>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91324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8A554-C416-EB4A-188F-F5426C2B94F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09CEF-DCFE-143D-BFC8-7F1E795AD496}"/>
              </a:ext>
            </a:extLst>
          </p:cNvPr>
          <p:cNvSpPr>
            <a:spLocks noGrp="1"/>
          </p:cNvSpPr>
          <p:nvPr>
            <p:ph idx="1"/>
          </p:nvPr>
        </p:nvSpPr>
        <p:spPr/>
        <p:txBody>
          <a:bodyPr>
            <a:normAutofit/>
          </a:bodyPr>
          <a:lstStyle/>
          <a:p>
            <a:pPr lvl="1" fontAlgn="base"/>
            <a:endParaRPr lang="en-US" i="1"/>
          </a:p>
          <a:p>
            <a:pPr marL="0" indent="0">
              <a:buNone/>
            </a:pPr>
            <a:br>
              <a:rPr lang="en-US"/>
            </a:br>
            <a:endParaRPr lang="en-US" i="1"/>
          </a:p>
          <a:p>
            <a:endParaRPr lang="en-US"/>
          </a:p>
        </p:txBody>
      </p:sp>
      <p:grpSp>
        <p:nvGrpSpPr>
          <p:cNvPr id="2" name="Group 1">
            <a:extLst>
              <a:ext uri="{FF2B5EF4-FFF2-40B4-BE49-F238E27FC236}">
                <a16:creationId xmlns:a16="http://schemas.microsoft.com/office/drawing/2014/main" id="{2F2AE117-25A0-2FD5-F7EE-F625AE127D92}"/>
              </a:ext>
            </a:extLst>
          </p:cNvPr>
          <p:cNvGrpSpPr/>
          <p:nvPr/>
        </p:nvGrpSpPr>
        <p:grpSpPr>
          <a:xfrm>
            <a:off x="1369652" y="1210804"/>
            <a:ext cx="4142507" cy="3701390"/>
            <a:chOff x="5985862" y="3429000"/>
            <a:chExt cx="3204117" cy="3099585"/>
          </a:xfrm>
        </p:grpSpPr>
        <p:pic>
          <p:nvPicPr>
            <p:cNvPr id="4100" name="Picture 4" descr="r/bayarea - Dine-in charge 10%. Total surprise (San Francisco)">
              <a:extLst>
                <a:ext uri="{FF2B5EF4-FFF2-40B4-BE49-F238E27FC236}">
                  <a16:creationId xmlns:a16="http://schemas.microsoft.com/office/drawing/2014/main" id="{53A639FF-2CA0-8F09-AA22-A30C8F224D5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545" t="19048" r="31799" b="48095"/>
            <a:stretch>
              <a:fillRect/>
            </a:stretch>
          </p:blipFill>
          <p:spPr bwMode="auto">
            <a:xfrm>
              <a:off x="6030467" y="3429000"/>
              <a:ext cx="3159512" cy="3099585"/>
            </a:xfrm>
            <a:prstGeom prst="rect">
              <a:avLst/>
            </a:prstGeom>
            <a:noFill/>
            <a:extLst>
              <a:ext uri="{909E8E84-426E-40DD-AFC4-6F175D3DCCD1}">
                <a14:hiddenFill xmlns:a14="http://schemas.microsoft.com/office/drawing/2010/main">
                  <a:solidFill>
                    <a:srgbClr val="FFFFFF"/>
                  </a:solidFill>
                </a14:hiddenFill>
              </a:ext>
            </a:extLst>
          </p:spPr>
        </p:pic>
        <p:sp>
          <p:nvSpPr>
            <p:cNvPr id="7" name="Oval 6">
              <a:extLst>
                <a:ext uri="{FF2B5EF4-FFF2-40B4-BE49-F238E27FC236}">
                  <a16:creationId xmlns:a16="http://schemas.microsoft.com/office/drawing/2014/main" id="{143F7AFF-FFA0-2C3B-5BCC-5891A2EC6231}"/>
                </a:ext>
              </a:extLst>
            </p:cNvPr>
            <p:cNvSpPr/>
            <p:nvPr/>
          </p:nvSpPr>
          <p:spPr>
            <a:xfrm>
              <a:off x="5985862" y="5422530"/>
              <a:ext cx="2468880" cy="434898"/>
            </a:xfrm>
            <a:prstGeom prst="ellipse">
              <a:avLst/>
            </a:prstGeom>
            <a:noFill/>
            <a:ln w="38100">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379B024F-A936-8369-1A9D-3121CD4CF33E}"/>
              </a:ext>
            </a:extLst>
          </p:cNvPr>
          <p:cNvGrpSpPr/>
          <p:nvPr/>
        </p:nvGrpSpPr>
        <p:grpSpPr>
          <a:xfrm>
            <a:off x="6679842" y="1658420"/>
            <a:ext cx="4084839" cy="2806158"/>
            <a:chOff x="8156959" y="1327395"/>
            <a:chExt cx="3603173" cy="2399038"/>
          </a:xfrm>
        </p:grpSpPr>
        <p:pic>
          <p:nvPicPr>
            <p:cNvPr id="4098" name="Picture 2">
              <a:extLst>
                <a:ext uri="{FF2B5EF4-FFF2-40B4-BE49-F238E27FC236}">
                  <a16:creationId xmlns:a16="http://schemas.microsoft.com/office/drawing/2014/main" id="{2C01DB26-75A6-7387-8093-0ED962045B4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593" t="52865" r="23196" b="12153"/>
            <a:stretch>
              <a:fillRect/>
            </a:stretch>
          </p:blipFill>
          <p:spPr bwMode="auto">
            <a:xfrm>
              <a:off x="8156959" y="1327395"/>
              <a:ext cx="3603173" cy="2399038"/>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a:extLst>
                <a:ext uri="{FF2B5EF4-FFF2-40B4-BE49-F238E27FC236}">
                  <a16:creationId xmlns:a16="http://schemas.microsoft.com/office/drawing/2014/main" id="{B0264690-92B2-A1D7-A39B-8EFF8B896351}"/>
                </a:ext>
              </a:extLst>
            </p:cNvPr>
            <p:cNvSpPr/>
            <p:nvPr/>
          </p:nvSpPr>
          <p:spPr>
            <a:xfrm>
              <a:off x="8156959" y="1962800"/>
              <a:ext cx="2468880" cy="434898"/>
            </a:xfrm>
            <a:prstGeom prst="ellipse">
              <a:avLst/>
            </a:prstGeom>
            <a:noFill/>
            <a:ln w="38100">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a:extLst>
              <a:ext uri="{FF2B5EF4-FFF2-40B4-BE49-F238E27FC236}">
                <a16:creationId xmlns:a16="http://schemas.microsoft.com/office/drawing/2014/main" id="{A70CBA80-4A97-EFE9-6FFC-42BFBB099036}"/>
              </a:ext>
            </a:extLst>
          </p:cNvPr>
          <p:cNvSpPr/>
          <p:nvPr/>
        </p:nvSpPr>
        <p:spPr>
          <a:xfrm>
            <a:off x="-332509" y="457200"/>
            <a:ext cx="12895118" cy="669072"/>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29622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D346FF9-FCD3-3DB9-0EB3-DE88B65BE94B}"/>
              </a:ext>
            </a:extLst>
          </p:cNvPr>
          <p:cNvSpPr>
            <a:spLocks noGrp="1"/>
          </p:cNvSpPr>
          <p:nvPr>
            <p:ph type="sldNum" sz="quarter" idx="12"/>
          </p:nvPr>
        </p:nvSpPr>
        <p:spPr/>
        <p:txBody>
          <a:bodyPr/>
          <a:lstStyle/>
          <a:p>
            <a:fld id="{BEC50D8F-5C0D-4E92-A2A0-FDB40CAB0E25}" type="slidenum">
              <a:rPr lang="en-US" smtClean="0"/>
              <a:pPr/>
              <a:t>5</a:t>
            </a:fld>
            <a:endParaRPr lang="en-US"/>
          </a:p>
        </p:txBody>
      </p:sp>
      <p:sp>
        <p:nvSpPr>
          <p:cNvPr id="3" name="Rectangle 2">
            <a:extLst>
              <a:ext uri="{FF2B5EF4-FFF2-40B4-BE49-F238E27FC236}">
                <a16:creationId xmlns:a16="http://schemas.microsoft.com/office/drawing/2014/main" id="{CCFC3836-C051-03E3-C694-8BA0C7F23AE5}"/>
              </a:ext>
            </a:extLst>
          </p:cNvPr>
          <p:cNvSpPr/>
          <p:nvPr/>
        </p:nvSpPr>
        <p:spPr>
          <a:xfrm>
            <a:off x="-123825" y="485775"/>
            <a:ext cx="12401550" cy="565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6BEF934-749C-892E-45F3-8F097573B6EC}"/>
              </a:ext>
            </a:extLst>
          </p:cNvPr>
          <p:cNvSpPr>
            <a:spLocks noGrp="1"/>
          </p:cNvSpPr>
          <p:nvPr>
            <p:ph type="title"/>
          </p:nvPr>
        </p:nvSpPr>
        <p:spPr>
          <a:xfrm>
            <a:off x="507115" y="173198"/>
            <a:ext cx="11190514" cy="625215"/>
          </a:xfrm>
        </p:spPr>
        <p:txBody>
          <a:bodyPr>
            <a:normAutofit fontScale="90000"/>
          </a:bodyPr>
          <a:lstStyle/>
          <a:p>
            <a:r>
              <a:rPr lang="en-US" sz="3200" b="1">
                <a:solidFill>
                  <a:schemeClr val="accent2"/>
                </a:solidFill>
                <a:latin typeface="Open Sans ExtraBold" panose="020B0906030804020204" pitchFamily="34" charset="0"/>
                <a:ea typeface="Open Sans ExtraBold" panose="020B0906030804020204" pitchFamily="34" charset="0"/>
                <a:cs typeface="Open Sans ExtraBold" panose="020B0906030804020204" pitchFamily="34" charset="0"/>
              </a:rPr>
              <a:t>FEE TRANSPARENCY </a:t>
            </a:r>
            <a:r>
              <a:rPr lang="en-US" sz="3200">
                <a:latin typeface="Open Sans ExtraBold" panose="020B0906030804020204" pitchFamily="34" charset="0"/>
                <a:ea typeface="Open Sans ExtraBold" panose="020B0906030804020204" pitchFamily="34" charset="0"/>
                <a:cs typeface="Open Sans ExtraBold" panose="020B0906030804020204" pitchFamily="34" charset="0"/>
              </a:rPr>
              <a:t>legislation is reshaping the industry</a:t>
            </a:r>
          </a:p>
        </p:txBody>
      </p:sp>
      <p:pic>
        <p:nvPicPr>
          <p:cNvPr id="5" name="Picture 4">
            <a:extLst>
              <a:ext uri="{FF2B5EF4-FFF2-40B4-BE49-F238E27FC236}">
                <a16:creationId xmlns:a16="http://schemas.microsoft.com/office/drawing/2014/main" id="{FD89C61F-9035-1BC3-82A7-642773B05C96}"/>
              </a:ext>
            </a:extLst>
          </p:cNvPr>
          <p:cNvPicPr>
            <a:picLocks noChangeAspect="1"/>
          </p:cNvPicPr>
          <p:nvPr/>
        </p:nvPicPr>
        <p:blipFill>
          <a:blip r:embed="rId3"/>
          <a:srcRect l="396" t="949" r="558" b="11586"/>
          <a:stretch>
            <a:fillRect/>
          </a:stretch>
        </p:blipFill>
        <p:spPr>
          <a:xfrm>
            <a:off x="296065" y="920189"/>
            <a:ext cx="7908087" cy="4718310"/>
          </a:xfrm>
          <a:prstGeom prst="rect">
            <a:avLst/>
          </a:prstGeom>
        </p:spPr>
      </p:pic>
      <p:grpSp>
        <p:nvGrpSpPr>
          <p:cNvPr id="9" name="Group 8">
            <a:extLst>
              <a:ext uri="{FF2B5EF4-FFF2-40B4-BE49-F238E27FC236}">
                <a16:creationId xmlns:a16="http://schemas.microsoft.com/office/drawing/2014/main" id="{CA4B4D4B-EE70-2B9E-47DB-914FB746D37D}"/>
              </a:ext>
            </a:extLst>
          </p:cNvPr>
          <p:cNvGrpSpPr/>
          <p:nvPr/>
        </p:nvGrpSpPr>
        <p:grpSpPr>
          <a:xfrm>
            <a:off x="8804121" y="1095532"/>
            <a:ext cx="1554480" cy="769441"/>
            <a:chOff x="9067800" y="1095532"/>
            <a:chExt cx="1554480" cy="769441"/>
          </a:xfrm>
        </p:grpSpPr>
        <p:sp>
          <p:nvSpPr>
            <p:cNvPr id="6" name="Rectangle 5">
              <a:extLst>
                <a:ext uri="{FF2B5EF4-FFF2-40B4-BE49-F238E27FC236}">
                  <a16:creationId xmlns:a16="http://schemas.microsoft.com/office/drawing/2014/main" id="{D7AB5286-BDF6-E098-5E79-BFBF94C6B8D9}"/>
                </a:ext>
              </a:extLst>
            </p:cNvPr>
            <p:cNvSpPr/>
            <p:nvPr/>
          </p:nvSpPr>
          <p:spPr>
            <a:xfrm>
              <a:off x="9067800" y="1190625"/>
              <a:ext cx="182880" cy="182880"/>
            </a:xfrm>
            <a:prstGeom prst="rect">
              <a:avLst/>
            </a:prstGeom>
            <a:solidFill>
              <a:srgbClr val="163D6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3C2AF92B-67C0-0F10-02F4-117A40045A92}"/>
                </a:ext>
              </a:extLst>
            </p:cNvPr>
            <p:cNvSpPr/>
            <p:nvPr/>
          </p:nvSpPr>
          <p:spPr>
            <a:xfrm>
              <a:off x="9067800" y="1597083"/>
              <a:ext cx="182880" cy="182880"/>
            </a:xfrm>
            <a:prstGeom prst="rect">
              <a:avLst/>
            </a:prstGeom>
            <a:solidFill>
              <a:srgbClr val="A6CAEC"/>
            </a:solidFill>
            <a:ln>
              <a:solidFill>
                <a:srgbClr val="A6CAE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44D35DDB-60A9-82DE-BAC0-65DC200EF3D2}"/>
                </a:ext>
              </a:extLst>
            </p:cNvPr>
            <p:cNvSpPr txBox="1"/>
            <p:nvPr/>
          </p:nvSpPr>
          <p:spPr>
            <a:xfrm>
              <a:off x="9250680" y="1095532"/>
              <a:ext cx="1371600" cy="769441"/>
            </a:xfrm>
            <a:prstGeom prst="rect">
              <a:avLst/>
            </a:prstGeom>
            <a:noFill/>
          </p:spPr>
          <p:txBody>
            <a:bodyPr wrap="square" rtlCol="0">
              <a:spAutoFit/>
            </a:bodyPr>
            <a:lstStyle/>
            <a:p>
              <a:r>
                <a:rPr lang="en-US">
                  <a:latin typeface="Open Sans" panose="020B0606030504020204" pitchFamily="34" charset="0"/>
                  <a:ea typeface="Open Sans" panose="020B0606030504020204" pitchFamily="34" charset="0"/>
                  <a:cs typeface="Open Sans" panose="020B0606030504020204" pitchFamily="34" charset="0"/>
                </a:rPr>
                <a:t>In Effect</a:t>
              </a:r>
              <a:br>
                <a:rPr lang="en-US">
                  <a:latin typeface="Open Sans" panose="020B0606030504020204" pitchFamily="34" charset="0"/>
                  <a:ea typeface="Open Sans" panose="020B0606030504020204" pitchFamily="34" charset="0"/>
                  <a:cs typeface="Open Sans" panose="020B0606030504020204" pitchFamily="34" charset="0"/>
                </a:rPr>
              </a:br>
              <a:r>
                <a:rPr lang="en-US" sz="800">
                  <a:latin typeface="Open Sans" panose="020B0606030504020204" pitchFamily="34" charset="0"/>
                  <a:ea typeface="Open Sans" panose="020B0606030504020204" pitchFamily="34" charset="0"/>
                  <a:cs typeface="Open Sans" panose="020B0606030504020204" pitchFamily="34" charset="0"/>
                </a:rPr>
                <a:t> </a:t>
              </a:r>
            </a:p>
            <a:p>
              <a:r>
                <a:rPr lang="en-US">
                  <a:latin typeface="Open Sans" panose="020B0606030504020204" pitchFamily="34" charset="0"/>
                  <a:ea typeface="Open Sans" panose="020B0606030504020204" pitchFamily="34" charset="0"/>
                  <a:cs typeface="Open Sans" panose="020B0606030504020204" pitchFamily="34" charset="0"/>
                </a:rPr>
                <a:t>Proposed</a:t>
              </a:r>
            </a:p>
          </p:txBody>
        </p:sp>
      </p:grpSp>
      <p:grpSp>
        <p:nvGrpSpPr>
          <p:cNvPr id="24" name="Group 23">
            <a:extLst>
              <a:ext uri="{FF2B5EF4-FFF2-40B4-BE49-F238E27FC236}">
                <a16:creationId xmlns:a16="http://schemas.microsoft.com/office/drawing/2014/main" id="{ED564C13-8614-C5B0-DA39-EBF1BD9D9EEC}"/>
              </a:ext>
            </a:extLst>
          </p:cNvPr>
          <p:cNvGrpSpPr/>
          <p:nvPr/>
        </p:nvGrpSpPr>
        <p:grpSpPr>
          <a:xfrm>
            <a:off x="8727499" y="2101804"/>
            <a:ext cx="3028582" cy="3565572"/>
            <a:chOff x="8867353" y="2101805"/>
            <a:chExt cx="3028582" cy="3272211"/>
          </a:xfrm>
        </p:grpSpPr>
        <p:sp>
          <p:nvSpPr>
            <p:cNvPr id="23" name="Rounded Rectangle 7">
              <a:extLst>
                <a:ext uri="{FF2B5EF4-FFF2-40B4-BE49-F238E27FC236}">
                  <a16:creationId xmlns:a16="http://schemas.microsoft.com/office/drawing/2014/main" id="{9A62413A-C323-C4DB-DBB3-EAFB6FA42485}"/>
                </a:ext>
              </a:extLst>
            </p:cNvPr>
            <p:cNvSpPr/>
            <p:nvPr/>
          </p:nvSpPr>
          <p:spPr>
            <a:xfrm>
              <a:off x="8867353" y="2101805"/>
              <a:ext cx="3000374" cy="3272211"/>
            </a:xfrm>
            <a:prstGeom prst="roundRect">
              <a:avLst>
                <a:gd name="adj" fmla="val 4682"/>
              </a:avLst>
            </a:prstGeom>
            <a:solidFill>
              <a:schemeClr val="tx1">
                <a:alpha val="5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66247C30-833C-4E6A-4A63-81DE3B9E3FEA}"/>
                </a:ext>
              </a:extLst>
            </p:cNvPr>
            <p:cNvSpPr txBox="1"/>
            <p:nvPr/>
          </p:nvSpPr>
          <p:spPr>
            <a:xfrm>
              <a:off x="8895560" y="3629583"/>
              <a:ext cx="3000374" cy="1666479"/>
            </a:xfrm>
            <a:prstGeom prst="rect">
              <a:avLst/>
            </a:prstGeom>
            <a:noFill/>
            <a:ln>
              <a:noFill/>
            </a:ln>
          </p:spPr>
          <p:txBody>
            <a:bodyPr wrap="square" lIns="91440" tIns="45720" rIns="91440" bIns="45720" rtlCol="0" anchor="t">
              <a:spAutoFit/>
            </a:bodyPr>
            <a:lstStyle/>
            <a:p>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Local/City Level Legislation</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Fayetteville, AR</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New York City, NY</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Austin, TX (Proposed)</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Bellingham, WA</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Olympia, WA</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Shoreline, WA</a:t>
              </a:r>
            </a:p>
          </p:txBody>
        </p:sp>
        <p:sp>
          <p:nvSpPr>
            <p:cNvPr id="12" name="TextBox 11">
              <a:extLst>
                <a:ext uri="{FF2B5EF4-FFF2-40B4-BE49-F238E27FC236}">
                  <a16:creationId xmlns:a16="http://schemas.microsoft.com/office/drawing/2014/main" id="{03A154F5-5231-B845-2336-184E4DAE0826}"/>
                </a:ext>
              </a:extLst>
            </p:cNvPr>
            <p:cNvSpPr txBox="1"/>
            <p:nvPr/>
          </p:nvSpPr>
          <p:spPr>
            <a:xfrm>
              <a:off x="8895560" y="2166025"/>
              <a:ext cx="3000375" cy="1569660"/>
            </a:xfrm>
            <a:prstGeom prst="rect">
              <a:avLst/>
            </a:prstGeom>
            <a:noFill/>
            <a:ln>
              <a:noFill/>
            </a:ln>
          </p:spPr>
          <p:txBody>
            <a:bodyPr wrap="square" lIns="91440" tIns="45720" rIns="91440" bIns="45720" rtlCol="0" anchor="t">
              <a:spAutoFit/>
            </a:bodyPr>
            <a:lstStyle/>
            <a:p>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Federal</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H.R.6430 / S.3367 </a:t>
              </a:r>
              <a:b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(Introduced)</a:t>
              </a:r>
            </a:p>
            <a:p>
              <a:pPr marL="171450" indent="-171450">
                <a:buFont typeface="Calibri"/>
                <a:buChar char="-"/>
              </a:pP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FTC Advanced </a:t>
              </a:r>
              <a:b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Rulemaking (3/12/26)</a:t>
              </a:r>
            </a:p>
            <a:p>
              <a:pPr marL="171450" indent="-171450">
                <a:buFont typeface="Calibri"/>
                <a:buChar char="-"/>
              </a:pPr>
              <a:endPar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Tree>
    <p:extLst>
      <p:ext uri="{BB962C8B-B14F-4D97-AF65-F5344CB8AC3E}">
        <p14:creationId xmlns:p14="http://schemas.microsoft.com/office/powerpoint/2010/main" val="2955355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Software - Free computer icons">
            <a:extLst>
              <a:ext uri="{FF2B5EF4-FFF2-40B4-BE49-F238E27FC236}">
                <a16:creationId xmlns:a16="http://schemas.microsoft.com/office/drawing/2014/main" id="{CDB70B9B-0E07-54B7-8D6E-276D32EEE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5415" y="1451668"/>
            <a:ext cx="3657600" cy="3657600"/>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Renter - Free real estate icons">
            <a:extLst>
              <a:ext uri="{FF2B5EF4-FFF2-40B4-BE49-F238E27FC236}">
                <a16:creationId xmlns:a16="http://schemas.microsoft.com/office/drawing/2014/main" id="{F95E1B7E-D6C2-10A6-393C-3CEE7A4925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8652" y="1908868"/>
            <a:ext cx="3200400" cy="32004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C5FE4634-C754-8A73-CFA7-029A33CE9439}"/>
              </a:ext>
            </a:extLst>
          </p:cNvPr>
          <p:cNvCxnSpPr>
            <a:cxnSpLocks/>
          </p:cNvCxnSpPr>
          <p:nvPr/>
        </p:nvCxnSpPr>
        <p:spPr>
          <a:xfrm>
            <a:off x="5315415" y="3280468"/>
            <a:ext cx="2196790" cy="0"/>
          </a:xfrm>
          <a:prstGeom prst="straightConnector1">
            <a:avLst/>
          </a:prstGeom>
          <a:ln w="165100">
            <a:solidFill>
              <a:srgbClr val="F48B3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2026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E9417BD-645D-E0C7-4F21-2CA44100C306}"/>
              </a:ext>
            </a:extLst>
          </p:cNvPr>
          <p:cNvSpPr/>
          <p:nvPr/>
        </p:nvSpPr>
        <p:spPr>
          <a:xfrm>
            <a:off x="-123825" y="485775"/>
            <a:ext cx="12401550" cy="565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97411D28-88D5-B9A8-FFAD-202BAFC8D9E4}"/>
              </a:ext>
            </a:extLst>
          </p:cNvPr>
          <p:cNvSpPr>
            <a:spLocks noGrp="1"/>
          </p:cNvSpPr>
          <p:nvPr>
            <p:ph type="sldNum" sz="quarter" idx="12"/>
          </p:nvPr>
        </p:nvSpPr>
        <p:spPr/>
        <p:txBody>
          <a:bodyPr/>
          <a:lstStyle/>
          <a:p>
            <a:fld id="{BEC50D8F-5C0D-4E92-A2A0-FDB40CAB0E25}" type="slidenum">
              <a:rPr lang="en-US" smtClean="0"/>
              <a:pPr/>
              <a:t>7</a:t>
            </a:fld>
            <a:endParaRPr lang="en-US"/>
          </a:p>
        </p:txBody>
      </p:sp>
      <p:sp>
        <p:nvSpPr>
          <p:cNvPr id="8" name="Speech Bubble: Oval 7">
            <a:extLst>
              <a:ext uri="{FF2B5EF4-FFF2-40B4-BE49-F238E27FC236}">
                <a16:creationId xmlns:a16="http://schemas.microsoft.com/office/drawing/2014/main" id="{BBBE9445-FC28-A2DC-03E0-6681C83B3327}"/>
              </a:ext>
            </a:extLst>
          </p:cNvPr>
          <p:cNvSpPr/>
          <p:nvPr/>
        </p:nvSpPr>
        <p:spPr>
          <a:xfrm>
            <a:off x="1376979" y="1243375"/>
            <a:ext cx="2484894" cy="1645920"/>
          </a:xfrm>
          <a:prstGeom prst="wedgeEllipseCallout">
            <a:avLst/>
          </a:prstGeom>
          <a:solidFill>
            <a:schemeClr val="accent2"/>
          </a:solidFill>
          <a:ln>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Open Sans" panose="020B0606030504020204" pitchFamily="34" charset="0"/>
                <a:ea typeface="Open Sans" panose="020B0606030504020204" pitchFamily="34" charset="0"/>
                <a:cs typeface="Open Sans" panose="020B0606030504020204" pitchFamily="34" charset="0"/>
              </a:rPr>
              <a:t>I’m Getting Fewer Leads</a:t>
            </a:r>
          </a:p>
        </p:txBody>
      </p:sp>
      <p:sp>
        <p:nvSpPr>
          <p:cNvPr id="9" name="Speech Bubble: Oval 8">
            <a:extLst>
              <a:ext uri="{FF2B5EF4-FFF2-40B4-BE49-F238E27FC236}">
                <a16:creationId xmlns:a16="http://schemas.microsoft.com/office/drawing/2014/main" id="{744B8072-7E98-C772-0E29-08F5AAA9EF5A}"/>
              </a:ext>
            </a:extLst>
          </p:cNvPr>
          <p:cNvSpPr/>
          <p:nvPr/>
        </p:nvSpPr>
        <p:spPr>
          <a:xfrm>
            <a:off x="8610600" y="3703320"/>
            <a:ext cx="2194560" cy="1554480"/>
          </a:xfrm>
          <a:prstGeom prst="wedgeEllipseCallout">
            <a:avLst/>
          </a:prstGeom>
          <a:solidFill>
            <a:schemeClr val="accent2"/>
          </a:solidFill>
          <a:ln>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latin typeface="Open Sans" panose="020B0606030504020204" pitchFamily="34" charset="0"/>
                <a:ea typeface="Open Sans" panose="020B0606030504020204" pitchFamily="34" charset="0"/>
                <a:cs typeface="Open Sans" panose="020B0606030504020204" pitchFamily="34" charset="0"/>
              </a:rPr>
              <a:t>We’re Losing Revenue</a:t>
            </a:r>
          </a:p>
        </p:txBody>
      </p:sp>
      <p:sp>
        <p:nvSpPr>
          <p:cNvPr id="10" name="Speech Bubble: Oval 9">
            <a:extLst>
              <a:ext uri="{FF2B5EF4-FFF2-40B4-BE49-F238E27FC236}">
                <a16:creationId xmlns:a16="http://schemas.microsoft.com/office/drawing/2014/main" id="{7102A6DB-BB30-4B0C-0D15-565C7D81D609}"/>
              </a:ext>
            </a:extLst>
          </p:cNvPr>
          <p:cNvSpPr/>
          <p:nvPr/>
        </p:nvSpPr>
        <p:spPr>
          <a:xfrm>
            <a:off x="6507480" y="485775"/>
            <a:ext cx="3474720" cy="2468880"/>
          </a:xfrm>
          <a:prstGeom prst="wedgeEllipseCallout">
            <a:avLst/>
          </a:prstGeom>
          <a:solidFill>
            <a:schemeClr val="accent2"/>
          </a:solidFill>
          <a:ln>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Open Sans" panose="020B0606030504020204" pitchFamily="34" charset="0"/>
                <a:ea typeface="Open Sans" panose="020B0606030504020204" pitchFamily="34" charset="0"/>
                <a:cs typeface="Open Sans" panose="020B0606030504020204" pitchFamily="34" charset="0"/>
              </a:rPr>
              <a:t>My Property Looks More Expensive</a:t>
            </a:r>
          </a:p>
        </p:txBody>
      </p:sp>
      <p:sp>
        <p:nvSpPr>
          <p:cNvPr id="13" name="Speech Bubble: Oval 12">
            <a:extLst>
              <a:ext uri="{FF2B5EF4-FFF2-40B4-BE49-F238E27FC236}">
                <a16:creationId xmlns:a16="http://schemas.microsoft.com/office/drawing/2014/main" id="{56344C35-99E8-FC89-54C7-75D48B4A3E49}"/>
              </a:ext>
            </a:extLst>
          </p:cNvPr>
          <p:cNvSpPr/>
          <p:nvPr/>
        </p:nvSpPr>
        <p:spPr>
          <a:xfrm>
            <a:off x="3307080" y="3429000"/>
            <a:ext cx="3631601" cy="2103120"/>
          </a:xfrm>
          <a:prstGeom prst="wedgeEllipseCallout">
            <a:avLst/>
          </a:prstGeom>
          <a:solidFill>
            <a:schemeClr val="accent2"/>
          </a:solidFill>
          <a:ln>
            <a:solidFill>
              <a:srgbClr val="F48B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latin typeface="Open Sans" panose="020B0606030504020204" pitchFamily="34" charset="0"/>
                <a:ea typeface="Open Sans" panose="020B0606030504020204" pitchFamily="34" charset="0"/>
                <a:cs typeface="Open Sans" panose="020B0606030504020204" pitchFamily="34" charset="0"/>
              </a:rPr>
              <a:t>My Competitors Aren’t Doing It</a:t>
            </a:r>
          </a:p>
        </p:txBody>
      </p:sp>
    </p:spTree>
    <p:extLst>
      <p:ext uri="{BB962C8B-B14F-4D97-AF65-F5344CB8AC3E}">
        <p14:creationId xmlns:p14="http://schemas.microsoft.com/office/powerpoint/2010/main" val="1140152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6ACF1-824C-9492-B0B8-19A2BB9183C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8769793-C7D1-26BE-B9C2-BCD06BDD331A}"/>
              </a:ext>
            </a:extLst>
          </p:cNvPr>
          <p:cNvSpPr/>
          <p:nvPr/>
        </p:nvSpPr>
        <p:spPr>
          <a:xfrm>
            <a:off x="-123825" y="485775"/>
            <a:ext cx="12401550" cy="565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BE697535-6D54-77EE-C565-07A02455D3CC}"/>
              </a:ext>
            </a:extLst>
          </p:cNvPr>
          <p:cNvSpPr>
            <a:spLocks noGrp="1"/>
          </p:cNvSpPr>
          <p:nvPr>
            <p:ph type="sldNum" sz="quarter" idx="12"/>
          </p:nvPr>
        </p:nvSpPr>
        <p:spPr/>
        <p:txBody>
          <a:bodyPr/>
          <a:lstStyle/>
          <a:p>
            <a:fld id="{BEC50D8F-5C0D-4E92-A2A0-FDB40CAB0E25}" type="slidenum">
              <a:rPr lang="en-US" smtClean="0"/>
              <a:pPr/>
              <a:t>8</a:t>
            </a:fld>
            <a:endParaRPr lang="en-US"/>
          </a:p>
        </p:txBody>
      </p:sp>
      <p:sp>
        <p:nvSpPr>
          <p:cNvPr id="8" name="TextBox 7">
            <a:extLst>
              <a:ext uri="{FF2B5EF4-FFF2-40B4-BE49-F238E27FC236}">
                <a16:creationId xmlns:a16="http://schemas.microsoft.com/office/drawing/2014/main" id="{1AA5F784-445A-6E3C-B8CD-4B1395858BEA}"/>
              </a:ext>
            </a:extLst>
          </p:cNvPr>
          <p:cNvSpPr txBox="1"/>
          <p:nvPr/>
        </p:nvSpPr>
        <p:spPr>
          <a:xfrm>
            <a:off x="849904" y="375855"/>
            <a:ext cx="2705402" cy="2417683"/>
          </a:xfrm>
          <a:prstGeom prst="roundRect">
            <a:avLst/>
          </a:prstGeom>
          <a:solidFill>
            <a:schemeClr val="accent2">
              <a:lumMod val="60000"/>
              <a:lumOff val="40000"/>
            </a:schemeClr>
          </a:solidFill>
        </p:spPr>
        <p:txBody>
          <a:bodyPr wrap="square" rtlCol="0">
            <a:spAutoFit/>
          </a:bodyPr>
          <a:lstStyle/>
          <a:p>
            <a:r>
              <a:rPr lang="en-US" sz="3600" b="1">
                <a:latin typeface="Open Sans" panose="020B0606030504020204" pitchFamily="34" charset="0"/>
                <a:ea typeface="Open Sans" panose="020B0606030504020204" pitchFamily="34" charset="0"/>
                <a:cs typeface="Open Sans" panose="020B0606030504020204" pitchFamily="34" charset="0"/>
              </a:rPr>
              <a:t>95% </a:t>
            </a:r>
            <a:r>
              <a:rPr lang="en-US" sz="1900">
                <a:latin typeface="Open Sans" panose="020B0606030504020204" pitchFamily="34" charset="0"/>
                <a:ea typeface="Open Sans" panose="020B0606030504020204" pitchFamily="34" charset="0"/>
                <a:cs typeface="Open Sans" panose="020B0606030504020204" pitchFamily="34" charset="0"/>
              </a:rPr>
              <a:t>of </a:t>
            </a:r>
            <a:r>
              <a:rPr lang="en-US" sz="1900" i="1">
                <a:latin typeface="Open Sans" panose="020B0606030504020204" pitchFamily="34" charset="0"/>
                <a:ea typeface="Open Sans" panose="020B0606030504020204" pitchFamily="34" charset="0"/>
                <a:cs typeface="Open Sans" panose="020B0606030504020204" pitchFamily="34" charset="0"/>
              </a:rPr>
              <a:t>prospects</a:t>
            </a:r>
            <a:r>
              <a:rPr lang="en-US" sz="1900">
                <a:latin typeface="Open Sans" panose="020B0606030504020204" pitchFamily="34" charset="0"/>
                <a:ea typeface="Open Sans" panose="020B0606030504020204" pitchFamily="34" charset="0"/>
                <a:cs typeface="Open Sans" panose="020B0606030504020204" pitchFamily="34" charset="0"/>
              </a:rPr>
              <a:t> found the </a:t>
            </a:r>
            <a:r>
              <a:rPr lang="en-US" sz="1900" b="1">
                <a:latin typeface="Open Sans" panose="020B0606030504020204" pitchFamily="34" charset="0"/>
                <a:ea typeface="Open Sans" panose="020B0606030504020204" pitchFamily="34" charset="0"/>
                <a:cs typeface="Open Sans" panose="020B0606030504020204" pitchFamily="34" charset="0"/>
              </a:rPr>
              <a:t>Community Fee Guide helpful </a:t>
            </a:r>
            <a:r>
              <a:rPr lang="en-US" sz="1900">
                <a:latin typeface="Open Sans" panose="020B0606030504020204" pitchFamily="34" charset="0"/>
                <a:ea typeface="Open Sans" panose="020B0606030504020204" pitchFamily="34" charset="0"/>
                <a:cs typeface="Open Sans" panose="020B0606030504020204" pitchFamily="34" charset="0"/>
              </a:rPr>
              <a:t>in understanding move-in costs</a:t>
            </a:r>
          </a:p>
        </p:txBody>
      </p:sp>
      <p:sp>
        <p:nvSpPr>
          <p:cNvPr id="12" name="TextBox 11">
            <a:extLst>
              <a:ext uri="{FF2B5EF4-FFF2-40B4-BE49-F238E27FC236}">
                <a16:creationId xmlns:a16="http://schemas.microsoft.com/office/drawing/2014/main" id="{B8362183-CB33-B1A0-C43A-BBA664650B77}"/>
              </a:ext>
            </a:extLst>
          </p:cNvPr>
          <p:cNvSpPr txBox="1"/>
          <p:nvPr/>
        </p:nvSpPr>
        <p:spPr>
          <a:xfrm>
            <a:off x="3751521" y="375855"/>
            <a:ext cx="2848240" cy="2414016"/>
          </a:xfrm>
          <a:prstGeom prst="roundRect">
            <a:avLst/>
          </a:prstGeom>
          <a:solidFill>
            <a:srgbClr val="F48B32"/>
          </a:solidFill>
        </p:spPr>
        <p:txBody>
          <a:bodyPr wrap="square" rtlCol="0">
            <a:spAutoFit/>
          </a:bodyPr>
          <a:lstStyle/>
          <a:p>
            <a:r>
              <a:rPr lang="en-US" sz="3600" b="1">
                <a:latin typeface="Open Sans" panose="020B0606030504020204" pitchFamily="34" charset="0"/>
                <a:ea typeface="Open Sans" panose="020B0606030504020204" pitchFamily="34" charset="0"/>
                <a:cs typeface="Open Sans" panose="020B0606030504020204" pitchFamily="34" charset="0"/>
              </a:rPr>
              <a:t>80% </a:t>
            </a:r>
            <a:r>
              <a:rPr lang="en-US" sz="1900">
                <a:latin typeface="Open Sans" panose="020B0606030504020204" pitchFamily="34" charset="0"/>
                <a:ea typeface="Open Sans" panose="020B0606030504020204" pitchFamily="34" charset="0"/>
                <a:cs typeface="Open Sans" panose="020B0606030504020204" pitchFamily="34" charset="0"/>
              </a:rPr>
              <a:t>of </a:t>
            </a:r>
            <a:r>
              <a:rPr lang="en-US" sz="1900" i="1">
                <a:latin typeface="Open Sans" panose="020B0606030504020204" pitchFamily="34" charset="0"/>
                <a:ea typeface="Open Sans" panose="020B0606030504020204" pitchFamily="34" charset="0"/>
                <a:cs typeface="Open Sans" panose="020B0606030504020204" pitchFamily="34" charset="0"/>
              </a:rPr>
              <a:t>residents</a:t>
            </a:r>
            <a:r>
              <a:rPr lang="en-US" sz="1900">
                <a:latin typeface="Open Sans" panose="020B0606030504020204" pitchFamily="34" charset="0"/>
                <a:ea typeface="Open Sans" panose="020B0606030504020204" pitchFamily="34" charset="0"/>
                <a:cs typeface="Open Sans" panose="020B0606030504020204" pitchFamily="34" charset="0"/>
              </a:rPr>
              <a:t> </a:t>
            </a:r>
          </a:p>
          <a:p>
            <a:r>
              <a:rPr lang="en-US" sz="1900">
                <a:latin typeface="Open Sans" panose="020B0606030504020204" pitchFamily="34" charset="0"/>
                <a:ea typeface="Open Sans" panose="020B0606030504020204" pitchFamily="34" charset="0"/>
                <a:cs typeface="Open Sans" panose="020B0606030504020204" pitchFamily="34" charset="0"/>
              </a:rPr>
              <a:t>said the CFG </a:t>
            </a:r>
            <a:r>
              <a:rPr lang="en-US" sz="1900" b="1">
                <a:latin typeface="Open Sans" panose="020B0606030504020204" pitchFamily="34" charset="0"/>
                <a:ea typeface="Open Sans" panose="020B0606030504020204" pitchFamily="34" charset="0"/>
                <a:cs typeface="Open Sans" panose="020B0606030504020204" pitchFamily="34" charset="0"/>
              </a:rPr>
              <a:t>helped </a:t>
            </a:r>
            <a:r>
              <a:rPr lang="en-US" sz="1900">
                <a:latin typeface="Open Sans" panose="020B0606030504020204" pitchFamily="34" charset="0"/>
                <a:ea typeface="Open Sans" panose="020B0606030504020204" pitchFamily="34" charset="0"/>
                <a:cs typeface="Open Sans" panose="020B0606030504020204" pitchFamily="34" charset="0"/>
              </a:rPr>
              <a:t>in their decision to live at our community</a:t>
            </a:r>
          </a:p>
        </p:txBody>
      </p:sp>
      <p:sp>
        <p:nvSpPr>
          <p:cNvPr id="14" name="TextBox 13">
            <a:extLst>
              <a:ext uri="{FF2B5EF4-FFF2-40B4-BE49-F238E27FC236}">
                <a16:creationId xmlns:a16="http://schemas.microsoft.com/office/drawing/2014/main" id="{2447130B-CECB-98D7-9B96-74F38D073DCC}"/>
              </a:ext>
            </a:extLst>
          </p:cNvPr>
          <p:cNvSpPr txBox="1"/>
          <p:nvPr/>
        </p:nvSpPr>
        <p:spPr>
          <a:xfrm>
            <a:off x="903280" y="2969251"/>
            <a:ext cx="5696481" cy="953453"/>
          </a:xfrm>
          <a:prstGeom prst="roundRect">
            <a:avLst/>
          </a:prstGeom>
          <a:solidFill>
            <a:srgbClr val="000000"/>
          </a:solidFill>
        </p:spPr>
        <p:txBody>
          <a:bodyPr wrap="square" rtlCol="0">
            <a:spAutoFit/>
          </a:bodyPr>
          <a:lstStyle/>
          <a:p>
            <a:r>
              <a:rPr lang="en-US" sz="1600" i="1">
                <a:solidFill>
                  <a:schemeClr val="bg1"/>
                </a:solidFill>
                <a:latin typeface="Open Sans" panose="020B0606030504020204" pitchFamily="34" charset="0"/>
                <a:ea typeface="Open Sans" panose="020B0606030504020204" pitchFamily="34" charset="0"/>
                <a:cs typeface="Open Sans" panose="020B0606030504020204" pitchFamily="34" charset="0"/>
              </a:rPr>
              <a:t>“It made it easier for me to understand what I’d really be paying and plan my budget before applying”</a:t>
            </a:r>
          </a:p>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 Tyliah, McKinney Terrace </a:t>
            </a:r>
            <a:r>
              <a:rPr lang="en-US" sz="1600" err="1">
                <a:solidFill>
                  <a:schemeClr val="bg1"/>
                </a:solidFill>
                <a:latin typeface="Open Sans" panose="020B0606030504020204" pitchFamily="34" charset="0"/>
                <a:ea typeface="Open Sans" panose="020B0606030504020204" pitchFamily="34" charset="0"/>
                <a:cs typeface="Open Sans" panose="020B0606030504020204" pitchFamily="34" charset="0"/>
              </a:rPr>
              <a:t>Apts</a:t>
            </a:r>
            <a:endPar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F93BC776-D2DE-0134-2100-BBCDE8CECF40}"/>
              </a:ext>
            </a:extLst>
          </p:cNvPr>
          <p:cNvSpPr txBox="1"/>
          <p:nvPr/>
        </p:nvSpPr>
        <p:spPr>
          <a:xfrm>
            <a:off x="8440479" y="375855"/>
            <a:ext cx="2743200" cy="2077164"/>
          </a:xfrm>
          <a:prstGeom prst="roundRect">
            <a:avLst/>
          </a:prstGeom>
          <a:solidFill>
            <a:schemeClr val="accent1">
              <a:lumMod val="20000"/>
              <a:lumOff val="80000"/>
            </a:schemeClr>
          </a:solidFill>
          <a:ln>
            <a:solidFill>
              <a:schemeClr val="accent1">
                <a:lumMod val="20000"/>
                <a:lumOff val="8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600" b="1">
                <a:latin typeface="Open Sans" panose="020B0606030504020204" pitchFamily="34" charset="0"/>
                <a:ea typeface="Open Sans" panose="020B0606030504020204" pitchFamily="34" charset="0"/>
                <a:cs typeface="Open Sans" panose="020B0606030504020204" pitchFamily="34" charset="0"/>
              </a:rPr>
              <a:t>98% </a:t>
            </a:r>
            <a:r>
              <a:rPr lang="en-US" sz="1900">
                <a:latin typeface="Open Sans" panose="020B0606030504020204" pitchFamily="34" charset="0"/>
                <a:ea typeface="Open Sans" panose="020B0606030504020204" pitchFamily="34" charset="0"/>
                <a:cs typeface="Open Sans" panose="020B0606030504020204" pitchFamily="34" charset="0"/>
              </a:rPr>
              <a:t>of </a:t>
            </a:r>
            <a:r>
              <a:rPr lang="en-US" sz="1900" i="1">
                <a:latin typeface="Open Sans" panose="020B0606030504020204" pitchFamily="34" charset="0"/>
                <a:ea typeface="Open Sans" panose="020B0606030504020204" pitchFamily="34" charset="0"/>
                <a:cs typeface="Open Sans" panose="020B0606030504020204" pitchFamily="34" charset="0"/>
              </a:rPr>
              <a:t>prospects</a:t>
            </a:r>
            <a:r>
              <a:rPr lang="en-US" sz="1900">
                <a:latin typeface="Open Sans" panose="020B0606030504020204" pitchFamily="34" charset="0"/>
                <a:ea typeface="Open Sans" panose="020B0606030504020204" pitchFamily="34" charset="0"/>
                <a:cs typeface="Open Sans" panose="020B0606030504020204" pitchFamily="34" charset="0"/>
              </a:rPr>
              <a:t> said </a:t>
            </a:r>
            <a:r>
              <a:rPr lang="en-US" sz="1900" b="1">
                <a:latin typeface="Open Sans" panose="020B0606030504020204" pitchFamily="34" charset="0"/>
                <a:ea typeface="Open Sans" panose="020B0606030504020204" pitchFamily="34" charset="0"/>
                <a:cs typeface="Open Sans" panose="020B0606030504020204" pitchFamily="34" charset="0"/>
              </a:rPr>
              <a:t>knowing the Total Price was helpful </a:t>
            </a:r>
            <a:r>
              <a:rPr lang="en-US" sz="1900">
                <a:latin typeface="Open Sans" panose="020B0606030504020204" pitchFamily="34" charset="0"/>
                <a:ea typeface="Open Sans" panose="020B0606030504020204" pitchFamily="34" charset="0"/>
                <a:cs typeface="Open Sans" panose="020B0606030504020204" pitchFamily="34" charset="0"/>
              </a:rPr>
              <a:t>prior to touring</a:t>
            </a:r>
          </a:p>
        </p:txBody>
      </p:sp>
      <p:sp>
        <p:nvSpPr>
          <p:cNvPr id="19" name="TextBox 18">
            <a:extLst>
              <a:ext uri="{FF2B5EF4-FFF2-40B4-BE49-F238E27FC236}">
                <a16:creationId xmlns:a16="http://schemas.microsoft.com/office/drawing/2014/main" id="{76F05854-566F-6BE2-764F-C5B465A28E7A}"/>
              </a:ext>
            </a:extLst>
          </p:cNvPr>
          <p:cNvSpPr txBox="1"/>
          <p:nvPr/>
        </p:nvSpPr>
        <p:spPr>
          <a:xfrm>
            <a:off x="8440479" y="2662785"/>
            <a:ext cx="2743200" cy="1191816"/>
          </a:xfrm>
          <a:prstGeom prst="roundRect">
            <a:avLst/>
          </a:prstGeom>
          <a:solidFill>
            <a:srgbClr val="3B6491"/>
          </a:solidFill>
        </p:spPr>
        <p:txBody>
          <a:bodyPr wrap="square" rtlCol="0">
            <a:spAutoFit/>
          </a:bodyPr>
          <a:lstStyle/>
          <a:p>
            <a:r>
              <a:rPr lang="en-US" sz="1600" i="1">
                <a:solidFill>
                  <a:schemeClr val="bg1"/>
                </a:solidFill>
                <a:latin typeface="Open Sans" panose="020B0606030504020204" pitchFamily="34" charset="0"/>
                <a:ea typeface="Open Sans" panose="020B0606030504020204" pitchFamily="34" charset="0"/>
                <a:cs typeface="Open Sans" panose="020B0606030504020204" pitchFamily="34" charset="0"/>
              </a:rPr>
              <a:t>“It gives a clear picture of my total monthly cost”</a:t>
            </a:r>
          </a:p>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 J Bellamy, </a:t>
            </a:r>
            <a:b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Executive Park </a:t>
            </a:r>
            <a:r>
              <a:rPr lang="en-US" sz="1600" err="1">
                <a:solidFill>
                  <a:schemeClr val="bg1"/>
                </a:solidFill>
                <a:latin typeface="Open Sans" panose="020B0606030504020204" pitchFamily="34" charset="0"/>
                <a:ea typeface="Open Sans" panose="020B0606030504020204" pitchFamily="34" charset="0"/>
                <a:cs typeface="Open Sans" panose="020B0606030504020204" pitchFamily="34" charset="0"/>
              </a:rPr>
              <a:t>Apts</a:t>
            </a:r>
            <a:endPar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A6B0CA06-C986-F8D7-7551-B5A5AFB2467E}"/>
              </a:ext>
            </a:extLst>
          </p:cNvPr>
          <p:cNvSpPr txBox="1"/>
          <p:nvPr/>
        </p:nvSpPr>
        <p:spPr>
          <a:xfrm>
            <a:off x="6154477" y="4267776"/>
            <a:ext cx="4366501" cy="1362075"/>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3600" b="1">
                <a:latin typeface="Open Sans" panose="020B0606030504020204" pitchFamily="34" charset="0"/>
                <a:ea typeface="Open Sans" panose="020B0606030504020204" pitchFamily="34" charset="0"/>
                <a:cs typeface="Open Sans" panose="020B0606030504020204" pitchFamily="34" charset="0"/>
              </a:rPr>
              <a:t>98% </a:t>
            </a:r>
            <a:r>
              <a:rPr lang="en-US" sz="1900">
                <a:latin typeface="Open Sans" panose="020B0606030504020204" pitchFamily="34" charset="0"/>
                <a:ea typeface="Open Sans" panose="020B0606030504020204" pitchFamily="34" charset="0"/>
                <a:cs typeface="Open Sans" panose="020B0606030504020204" pitchFamily="34" charset="0"/>
              </a:rPr>
              <a:t>of </a:t>
            </a:r>
            <a:r>
              <a:rPr lang="en-US" sz="1900" i="1">
                <a:latin typeface="Open Sans" panose="020B0606030504020204" pitchFamily="34" charset="0"/>
                <a:ea typeface="Open Sans" panose="020B0606030504020204" pitchFamily="34" charset="0"/>
                <a:cs typeface="Open Sans" panose="020B0606030504020204" pitchFamily="34" charset="0"/>
              </a:rPr>
              <a:t>residents</a:t>
            </a:r>
            <a:r>
              <a:rPr lang="en-US" sz="1900">
                <a:latin typeface="Open Sans" panose="020B0606030504020204" pitchFamily="34" charset="0"/>
                <a:ea typeface="Open Sans" panose="020B0606030504020204" pitchFamily="34" charset="0"/>
                <a:cs typeface="Open Sans" panose="020B0606030504020204" pitchFamily="34" charset="0"/>
              </a:rPr>
              <a:t> </a:t>
            </a:r>
            <a:br>
              <a:rPr lang="en-US" sz="1900">
                <a:latin typeface="Open Sans" panose="020B0606030504020204" pitchFamily="34" charset="0"/>
                <a:ea typeface="Open Sans" panose="020B0606030504020204" pitchFamily="34" charset="0"/>
                <a:cs typeface="Open Sans" panose="020B0606030504020204" pitchFamily="34" charset="0"/>
              </a:rPr>
            </a:br>
            <a:r>
              <a:rPr lang="en-US" sz="1900">
                <a:latin typeface="Open Sans" panose="020B0606030504020204" pitchFamily="34" charset="0"/>
                <a:ea typeface="Open Sans" panose="020B0606030504020204" pitchFamily="34" charset="0"/>
                <a:cs typeface="Open Sans" panose="020B0606030504020204" pitchFamily="34" charset="0"/>
              </a:rPr>
              <a:t>found the </a:t>
            </a:r>
            <a:r>
              <a:rPr lang="en-US" sz="1900" b="1">
                <a:latin typeface="Open Sans" panose="020B0606030504020204" pitchFamily="34" charset="0"/>
                <a:ea typeface="Open Sans" panose="020B0606030504020204" pitchFamily="34" charset="0"/>
                <a:cs typeface="Open Sans" panose="020B0606030504020204" pitchFamily="34" charset="0"/>
              </a:rPr>
              <a:t>Cost Calculator helpful </a:t>
            </a:r>
            <a:r>
              <a:rPr lang="en-US" sz="1900">
                <a:latin typeface="Open Sans" panose="020B0606030504020204" pitchFamily="34" charset="0"/>
                <a:ea typeface="Open Sans" panose="020B0606030504020204" pitchFamily="34" charset="0"/>
                <a:cs typeface="Open Sans" panose="020B0606030504020204" pitchFamily="34" charset="0"/>
              </a:rPr>
              <a:t>in their search for a new home</a:t>
            </a:r>
          </a:p>
        </p:txBody>
      </p:sp>
      <p:sp>
        <p:nvSpPr>
          <p:cNvPr id="21" name="TextBox 20">
            <a:extLst>
              <a:ext uri="{FF2B5EF4-FFF2-40B4-BE49-F238E27FC236}">
                <a16:creationId xmlns:a16="http://schemas.microsoft.com/office/drawing/2014/main" id="{6E14CB57-1253-B83D-2856-7C849E90D03B}"/>
              </a:ext>
            </a:extLst>
          </p:cNvPr>
          <p:cNvSpPr txBox="1"/>
          <p:nvPr/>
        </p:nvSpPr>
        <p:spPr>
          <a:xfrm>
            <a:off x="2056504" y="4267776"/>
            <a:ext cx="3852344" cy="1362456"/>
          </a:xfrm>
          <a:prstGeom prst="round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i="1">
                <a:solidFill>
                  <a:srgbClr val="3B6491"/>
                </a:solidFill>
                <a:latin typeface="Open Sans" panose="020B0606030504020204" pitchFamily="34" charset="0"/>
                <a:ea typeface="Open Sans" panose="020B0606030504020204" pitchFamily="34" charset="0"/>
                <a:cs typeface="Open Sans" panose="020B0606030504020204" pitchFamily="34" charset="0"/>
              </a:rPr>
              <a:t>“I was able to see what my total monthly cost was AND a move-in estimate!”</a:t>
            </a:r>
          </a:p>
          <a:p>
            <a:pPr marL="285750" indent="-285750">
              <a:buFontTx/>
              <a:buChar char="-"/>
            </a:pPr>
            <a:r>
              <a:rPr lang="en-US" sz="1600">
                <a:solidFill>
                  <a:srgbClr val="3B6491"/>
                </a:solidFill>
                <a:latin typeface="Open Sans" panose="020B0606030504020204" pitchFamily="34" charset="0"/>
                <a:ea typeface="Open Sans" panose="020B0606030504020204" pitchFamily="34" charset="0"/>
                <a:cs typeface="Open Sans" panose="020B0606030504020204" pitchFamily="34" charset="0"/>
              </a:rPr>
              <a:t>Courtney, Marlowe South Fulton</a:t>
            </a:r>
          </a:p>
          <a:p>
            <a:pPr marL="285750" indent="-285750">
              <a:buFontTx/>
              <a:buChar char="-"/>
            </a:pPr>
            <a:endParaRPr lang="en-US">
              <a:solidFill>
                <a:srgbClr val="3B649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796343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C99CE72-6505-A447-7198-66E955C2E312}"/>
              </a:ext>
            </a:extLst>
          </p:cNvPr>
          <p:cNvSpPr>
            <a:spLocks noGrp="1"/>
          </p:cNvSpPr>
          <p:nvPr>
            <p:ph type="sldNum" sz="quarter" idx="12"/>
          </p:nvPr>
        </p:nvSpPr>
        <p:spPr/>
        <p:txBody>
          <a:bodyPr/>
          <a:lstStyle/>
          <a:p>
            <a:fld id="{BEC50D8F-5C0D-4E92-A2A0-FDB40CAB0E25}" type="slidenum">
              <a:rPr lang="en-US" smtClean="0"/>
              <a:pPr/>
              <a:t>9</a:t>
            </a:fld>
            <a:endParaRPr lang="en-US"/>
          </a:p>
        </p:txBody>
      </p:sp>
      <p:sp>
        <p:nvSpPr>
          <p:cNvPr id="2" name="Rectangle 1">
            <a:extLst>
              <a:ext uri="{FF2B5EF4-FFF2-40B4-BE49-F238E27FC236}">
                <a16:creationId xmlns:a16="http://schemas.microsoft.com/office/drawing/2014/main" id="{C5FA9E16-AD72-4928-3283-FCF3F094551C}"/>
              </a:ext>
            </a:extLst>
          </p:cNvPr>
          <p:cNvSpPr/>
          <p:nvPr/>
        </p:nvSpPr>
        <p:spPr>
          <a:xfrm>
            <a:off x="-123825" y="485775"/>
            <a:ext cx="12401550" cy="5658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8A1F8CF-BCCF-32EA-508A-1DF38D94A338}"/>
              </a:ext>
            </a:extLst>
          </p:cNvPr>
          <p:cNvSpPr txBox="1">
            <a:spLocks/>
          </p:cNvSpPr>
          <p:nvPr/>
        </p:nvSpPr>
        <p:spPr>
          <a:xfrm>
            <a:off x="971991" y="10593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latin typeface="Open Sans ExtraBold" panose="020B0906030804020204" pitchFamily="34" charset="0"/>
                <a:ea typeface="Open Sans ExtraBold" panose="020B0906030804020204" pitchFamily="34" charset="0"/>
                <a:cs typeface="Open Sans ExtraBold" panose="020B0906030804020204" pitchFamily="34" charset="0"/>
              </a:rPr>
              <a:t> Reputation and NOI Lift from TMLP</a:t>
            </a:r>
          </a:p>
        </p:txBody>
      </p:sp>
      <p:sp>
        <p:nvSpPr>
          <p:cNvPr id="3" name="TextBox 2">
            <a:extLst>
              <a:ext uri="{FF2B5EF4-FFF2-40B4-BE49-F238E27FC236}">
                <a16:creationId xmlns:a16="http://schemas.microsoft.com/office/drawing/2014/main" id="{90E59423-096D-6E79-94CA-531CEC719076}"/>
              </a:ext>
            </a:extLst>
          </p:cNvPr>
          <p:cNvSpPr txBox="1"/>
          <p:nvPr/>
        </p:nvSpPr>
        <p:spPr>
          <a:xfrm>
            <a:off x="4071824" y="1592237"/>
            <a:ext cx="3544590" cy="1872853"/>
          </a:xfrm>
          <a:prstGeom prst="roundRect">
            <a:avLst/>
          </a:prstGeom>
          <a:solidFill>
            <a:schemeClr val="accent2">
              <a:lumMod val="60000"/>
              <a:lumOff val="40000"/>
            </a:schemeClr>
          </a:solidFill>
        </p:spPr>
        <p:txBody>
          <a:bodyPr wrap="square" rtlCol="0">
            <a:spAutoFit/>
          </a:bodyPr>
          <a:lstStyle/>
          <a:p>
            <a:r>
              <a:rPr lang="en-US" sz="4800" b="1">
                <a:latin typeface="Open Sans" panose="020B0606030504020204" pitchFamily="34" charset="0"/>
                <a:ea typeface="Open Sans" panose="020B0606030504020204" pitchFamily="34" charset="0"/>
                <a:cs typeface="Open Sans" panose="020B0606030504020204" pitchFamily="34" charset="0"/>
              </a:rPr>
              <a:t>18</a:t>
            </a:r>
            <a:r>
              <a:rPr lang="en-US" sz="3600" b="1">
                <a:latin typeface="Open Sans" panose="020B0606030504020204" pitchFamily="34" charset="0"/>
                <a:ea typeface="Open Sans" panose="020B0606030504020204" pitchFamily="34" charset="0"/>
                <a:cs typeface="Open Sans" panose="020B0606030504020204" pitchFamily="34" charset="0"/>
              </a:rPr>
              <a:t> </a:t>
            </a:r>
            <a:r>
              <a:rPr lang="en-US" sz="2800">
                <a:latin typeface="Open Sans" panose="020B0606030504020204" pitchFamily="34" charset="0"/>
                <a:ea typeface="Open Sans" panose="020B0606030504020204" pitchFamily="34" charset="0"/>
                <a:cs typeface="Open Sans" panose="020B0606030504020204" pitchFamily="34" charset="0"/>
              </a:rPr>
              <a:t>point</a:t>
            </a:r>
            <a:r>
              <a:rPr lang="en-US" sz="2800" b="1">
                <a:latin typeface="Open Sans" panose="020B0606030504020204" pitchFamily="34" charset="0"/>
                <a:ea typeface="Open Sans" panose="020B0606030504020204" pitchFamily="34" charset="0"/>
                <a:cs typeface="Open Sans" panose="020B0606030504020204" pitchFamily="34" charset="0"/>
              </a:rPr>
              <a:t> </a:t>
            </a:r>
            <a:r>
              <a:rPr lang="en-US" sz="2800">
                <a:latin typeface="Open Sans" panose="020B0606030504020204" pitchFamily="34" charset="0"/>
                <a:ea typeface="Open Sans" panose="020B0606030504020204" pitchFamily="34" charset="0"/>
                <a:cs typeface="Open Sans" panose="020B0606030504020204" pitchFamily="34" charset="0"/>
              </a:rPr>
              <a:t>jump </a:t>
            </a:r>
            <a:br>
              <a:rPr lang="en-US" sz="2800">
                <a:latin typeface="Open Sans" panose="020B0606030504020204" pitchFamily="34" charset="0"/>
                <a:ea typeface="Open Sans" panose="020B0606030504020204" pitchFamily="34" charset="0"/>
                <a:cs typeface="Open Sans" panose="020B0606030504020204" pitchFamily="34" charset="0"/>
              </a:rPr>
            </a:br>
            <a:r>
              <a:rPr lang="en-US" sz="2800">
                <a:latin typeface="Open Sans" panose="020B0606030504020204" pitchFamily="34" charset="0"/>
                <a:ea typeface="Open Sans" panose="020B0606030504020204" pitchFamily="34" charset="0"/>
                <a:cs typeface="Open Sans" panose="020B0606030504020204" pitchFamily="34" charset="0"/>
              </a:rPr>
              <a:t>in scores above expected</a:t>
            </a:r>
          </a:p>
        </p:txBody>
      </p:sp>
      <p:sp>
        <p:nvSpPr>
          <p:cNvPr id="6" name="TextBox 5">
            <a:extLst>
              <a:ext uri="{FF2B5EF4-FFF2-40B4-BE49-F238E27FC236}">
                <a16:creationId xmlns:a16="http://schemas.microsoft.com/office/drawing/2014/main" id="{42B5F149-3803-4FB8-3F1C-367D591C0BA6}"/>
              </a:ext>
            </a:extLst>
          </p:cNvPr>
          <p:cNvSpPr txBox="1"/>
          <p:nvPr/>
        </p:nvSpPr>
        <p:spPr>
          <a:xfrm>
            <a:off x="860613" y="1592237"/>
            <a:ext cx="3044414" cy="3579852"/>
          </a:xfrm>
          <a:prstGeom prst="roundRect">
            <a:avLst/>
          </a:prstGeom>
          <a:solidFill>
            <a:schemeClr val="accent1">
              <a:lumMod val="20000"/>
              <a:lumOff val="80000"/>
            </a:schemeClr>
          </a:solidFill>
          <a:ln>
            <a:solidFill>
              <a:schemeClr val="accent1">
                <a:lumMod val="20000"/>
                <a:lumOff val="80000"/>
              </a:schemeClr>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a:latin typeface="Open Sans" panose="020B0606030504020204" pitchFamily="34" charset="0"/>
                <a:ea typeface="Open Sans" panose="020B0606030504020204" pitchFamily="34" charset="0"/>
                <a:cs typeface="Open Sans" panose="020B0606030504020204" pitchFamily="34" charset="0"/>
              </a:rPr>
              <a:t>  </a:t>
            </a:r>
            <a:r>
              <a:rPr lang="en-US" sz="2000">
                <a:latin typeface="Open Sans" panose="020B0606030504020204" pitchFamily="34" charset="0"/>
                <a:ea typeface="Open Sans" panose="020B0606030504020204" pitchFamily="34" charset="0"/>
                <a:cs typeface="Open Sans" panose="020B0606030504020204" pitchFamily="34" charset="0"/>
              </a:rPr>
              <a:t> </a:t>
            </a:r>
            <a:br>
              <a:rPr lang="en-US" sz="2000">
                <a:latin typeface="Open Sans" panose="020B0606030504020204" pitchFamily="34" charset="0"/>
                <a:ea typeface="Open Sans" panose="020B0606030504020204" pitchFamily="34" charset="0"/>
                <a:cs typeface="Open Sans" panose="020B0606030504020204" pitchFamily="34" charset="0"/>
              </a:rPr>
            </a:br>
            <a:r>
              <a:rPr lang="en-US" sz="4800" b="1">
                <a:latin typeface="Open Sans" panose="020B0606030504020204" pitchFamily="34" charset="0"/>
                <a:ea typeface="Open Sans" panose="020B0606030504020204" pitchFamily="34" charset="0"/>
                <a:cs typeface="Open Sans" panose="020B0606030504020204" pitchFamily="34" charset="0"/>
              </a:rPr>
              <a:t>69%</a:t>
            </a:r>
            <a:r>
              <a:rPr lang="en-US" sz="2800" b="1">
                <a:latin typeface="Open Sans" panose="020B0606030504020204" pitchFamily="34" charset="0"/>
                <a:ea typeface="Open Sans" panose="020B0606030504020204" pitchFamily="34" charset="0"/>
                <a:cs typeface="Open Sans" panose="020B0606030504020204" pitchFamily="34" charset="0"/>
              </a:rPr>
              <a:t> </a:t>
            </a:r>
            <a:r>
              <a:rPr lang="en-US" sz="2800">
                <a:latin typeface="Open Sans" panose="020B0606030504020204" pitchFamily="34" charset="0"/>
                <a:ea typeface="Open Sans" panose="020B0606030504020204" pitchFamily="34" charset="0"/>
                <a:cs typeface="Open Sans" panose="020B0606030504020204" pitchFamily="34" charset="0"/>
              </a:rPr>
              <a:t>of properties</a:t>
            </a:r>
            <a:br>
              <a:rPr lang="en-US" sz="2800">
                <a:latin typeface="Open Sans" panose="020B0606030504020204" pitchFamily="34" charset="0"/>
                <a:ea typeface="Open Sans" panose="020B0606030504020204" pitchFamily="34" charset="0"/>
                <a:cs typeface="Open Sans" panose="020B0606030504020204" pitchFamily="34" charset="0"/>
              </a:rPr>
            </a:br>
            <a:r>
              <a:rPr lang="en-US" sz="2800">
                <a:latin typeface="Open Sans" panose="020B0606030504020204" pitchFamily="34" charset="0"/>
                <a:ea typeface="Open Sans" panose="020B0606030504020204" pitchFamily="34" charset="0"/>
                <a:cs typeface="Open Sans" panose="020B0606030504020204" pitchFamily="34" charset="0"/>
              </a:rPr>
              <a:t>saw reputation score increase tied to TMLP</a:t>
            </a:r>
            <a:br>
              <a:rPr lang="en-US" sz="2800">
                <a:latin typeface="Open Sans" panose="020B0606030504020204" pitchFamily="34" charset="0"/>
                <a:ea typeface="Open Sans" panose="020B0606030504020204" pitchFamily="34" charset="0"/>
                <a:cs typeface="Open Sans" panose="020B0606030504020204" pitchFamily="34" charset="0"/>
              </a:rPr>
            </a:b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F3EAA713-889D-654F-FAC9-7A7F8AF0F993}"/>
              </a:ext>
            </a:extLst>
          </p:cNvPr>
          <p:cNvSpPr txBox="1"/>
          <p:nvPr/>
        </p:nvSpPr>
        <p:spPr>
          <a:xfrm>
            <a:off x="8036105" y="1438334"/>
            <a:ext cx="3300662" cy="3981331"/>
          </a:xfrm>
          <a:prstGeom prst="round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2000" i="1">
                <a:solidFill>
                  <a:srgbClr val="3B6491"/>
                </a:solidFill>
                <a:latin typeface="Open Sans" panose="020B0606030504020204" pitchFamily="34" charset="0"/>
                <a:ea typeface="Open Sans" panose="020B0606030504020204" pitchFamily="34" charset="0"/>
                <a:cs typeface="Open Sans" panose="020B0606030504020204" pitchFamily="34" charset="0"/>
              </a:rPr>
              <a:t> </a:t>
            </a:r>
          </a:p>
          <a:p>
            <a:pPr marL="342900" indent="-342900">
              <a:buFont typeface="Arial" panose="020B0604020202020204" pitchFamily="34" charset="0"/>
              <a:buChar char="•"/>
            </a:pPr>
            <a:r>
              <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rPr>
              <a:t>2,400+ Properties (270-unit avg)</a:t>
            </a:r>
            <a:br>
              <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rPr>
            </a:br>
            <a:endPar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rPr>
              <a:t>Managed for 24 or more months</a:t>
            </a:r>
            <a:br>
              <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rPr>
            </a:br>
            <a:endPar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i="1">
                <a:solidFill>
                  <a:srgbClr val="3B6491"/>
                </a:solidFill>
                <a:latin typeface="Open Sans" panose="020B0606030504020204" pitchFamily="34" charset="0"/>
                <a:ea typeface="Open Sans" panose="020B0606030504020204" pitchFamily="34" charset="0"/>
                <a:cs typeface="Open Sans" panose="020B0606030504020204" pitchFamily="34" charset="0"/>
              </a:rPr>
              <a:t>Changes since April 2025</a:t>
            </a:r>
          </a:p>
          <a:p>
            <a:r>
              <a:rPr lang="en-US" sz="2000" i="1">
                <a:solidFill>
                  <a:srgbClr val="3B649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8" name="TextBox 7">
            <a:extLst>
              <a:ext uri="{FF2B5EF4-FFF2-40B4-BE49-F238E27FC236}">
                <a16:creationId xmlns:a16="http://schemas.microsoft.com/office/drawing/2014/main" id="{F6D2F178-1CB9-77A4-E652-6D3FAA31D008}"/>
              </a:ext>
            </a:extLst>
          </p:cNvPr>
          <p:cNvSpPr txBox="1"/>
          <p:nvPr/>
        </p:nvSpPr>
        <p:spPr>
          <a:xfrm>
            <a:off x="4071824" y="3775962"/>
            <a:ext cx="3544590" cy="1396127"/>
          </a:xfrm>
          <a:prstGeom prst="roundRect">
            <a:avLst/>
          </a:prstGeom>
          <a:solidFill>
            <a:srgbClr val="000000"/>
          </a:solidFill>
        </p:spPr>
        <p:txBody>
          <a:bodyPr wrap="square" rtlCol="0">
            <a:spAutoFit/>
          </a:bodyPr>
          <a:lstStyle/>
          <a:p>
            <a: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t>$76K </a:t>
            </a:r>
            <a:br>
              <a:rPr lang="en-US" sz="48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estimated NOI lift</a:t>
            </a:r>
          </a:p>
        </p:txBody>
      </p:sp>
    </p:spTree>
    <p:extLst>
      <p:ext uri="{BB962C8B-B14F-4D97-AF65-F5344CB8AC3E}">
        <p14:creationId xmlns:p14="http://schemas.microsoft.com/office/powerpoint/2010/main" val="459278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26B7AE-F68A-0153-CBB6-E1D05DF9469D}"/>
              </a:ext>
            </a:extLst>
          </p:cNvPr>
          <p:cNvSpPr>
            <a:spLocks noGrp="1"/>
          </p:cNvSpPr>
          <p:nvPr>
            <p:ph type="sldNum" sz="quarter" idx="12"/>
          </p:nvPr>
        </p:nvSpPr>
        <p:spPr/>
        <p:txBody>
          <a:bodyPr/>
          <a:lstStyle/>
          <a:p>
            <a:fld id="{BEC50D8F-5C0D-4E92-A2A0-FDB40CAB0E25}" type="slidenum">
              <a:rPr lang="en-US" smtClean="0"/>
              <a:pPr/>
              <a:t>10</a:t>
            </a:fld>
            <a:endParaRPr lang="en-US"/>
          </a:p>
        </p:txBody>
      </p:sp>
      <p:pic>
        <p:nvPicPr>
          <p:cNvPr id="14" name="Picture 13">
            <a:extLst>
              <a:ext uri="{FF2B5EF4-FFF2-40B4-BE49-F238E27FC236}">
                <a16:creationId xmlns:a16="http://schemas.microsoft.com/office/drawing/2014/main" id="{440DA6CC-CC15-17E2-6058-CCDE7B820212}"/>
              </a:ext>
            </a:extLst>
          </p:cNvPr>
          <p:cNvPicPr>
            <a:picLocks noChangeAspect="1"/>
          </p:cNvPicPr>
          <p:nvPr/>
        </p:nvPicPr>
        <p:blipFill>
          <a:blip r:embed="rId3">
            <a:extLst>
              <a:ext uri="{28A0092B-C50C-407E-A947-70E740481C1C}">
                <a14:useLocalDpi xmlns:a14="http://schemas.microsoft.com/office/drawing/2010/main" val="0"/>
              </a:ext>
            </a:extLst>
          </a:blip>
          <a:srcRect t="-1" r="-233" b="33245"/>
          <a:stretch>
            <a:fillRect/>
          </a:stretch>
        </p:blipFill>
        <p:spPr>
          <a:xfrm>
            <a:off x="6384754" y="3429000"/>
            <a:ext cx="2196715" cy="2194560"/>
          </a:xfrm>
          <a:prstGeom prst="ellipse">
            <a:avLst/>
          </a:prstGeom>
          <a:ln w="63500" cap="rnd">
            <a:noFill/>
          </a:ln>
          <a:effectLst/>
        </p:spPr>
      </p:pic>
      <p:pic>
        <p:nvPicPr>
          <p:cNvPr id="8" name="Picture 7">
            <a:extLst>
              <a:ext uri="{FF2B5EF4-FFF2-40B4-BE49-F238E27FC236}">
                <a16:creationId xmlns:a16="http://schemas.microsoft.com/office/drawing/2014/main" id="{4CEC2178-E56D-BE34-9258-8E49ED7CCC91}"/>
              </a:ext>
            </a:extLst>
          </p:cNvPr>
          <p:cNvPicPr>
            <a:picLocks noChangeAspect="1"/>
          </p:cNvPicPr>
          <p:nvPr/>
        </p:nvPicPr>
        <p:blipFill>
          <a:blip r:embed="rId4">
            <a:extLst>
              <a:ext uri="{28A0092B-C50C-407E-A947-70E740481C1C}">
                <a14:useLocalDpi xmlns:a14="http://schemas.microsoft.com/office/drawing/2010/main" val="0"/>
              </a:ext>
            </a:extLst>
          </a:blip>
          <a:srcRect b="33519"/>
          <a:stretch>
            <a:fillRect/>
          </a:stretch>
        </p:blipFill>
        <p:spPr>
          <a:xfrm>
            <a:off x="3479377" y="3429000"/>
            <a:ext cx="2200656" cy="2194560"/>
          </a:xfrm>
          <a:prstGeom prst="ellipse">
            <a:avLst/>
          </a:prstGeom>
          <a:ln w="63500" cap="rnd">
            <a:noFill/>
          </a:ln>
          <a:effectLst/>
        </p:spPr>
      </p:pic>
      <p:pic>
        <p:nvPicPr>
          <p:cNvPr id="4" name="Picture 3">
            <a:extLst>
              <a:ext uri="{FF2B5EF4-FFF2-40B4-BE49-F238E27FC236}">
                <a16:creationId xmlns:a16="http://schemas.microsoft.com/office/drawing/2014/main" id="{BCB4B625-18C8-970F-3430-366D4BD1C156}"/>
              </a:ext>
            </a:extLst>
          </p:cNvPr>
          <p:cNvPicPr>
            <a:picLocks noChangeAspect="1"/>
          </p:cNvPicPr>
          <p:nvPr/>
        </p:nvPicPr>
        <p:blipFill>
          <a:blip r:embed="rId5">
            <a:extLst>
              <a:ext uri="{28A0092B-C50C-407E-A947-70E740481C1C}">
                <a14:useLocalDpi xmlns:a14="http://schemas.microsoft.com/office/drawing/2010/main" val="0"/>
              </a:ext>
            </a:extLst>
          </a:blip>
          <a:srcRect l="7155" t="1" r="11200" b="31085"/>
          <a:stretch>
            <a:fillRect/>
          </a:stretch>
        </p:blipFill>
        <p:spPr>
          <a:xfrm>
            <a:off x="4926307" y="625936"/>
            <a:ext cx="2200656" cy="2194560"/>
          </a:xfrm>
          <a:prstGeom prst="ellipse">
            <a:avLst/>
          </a:prstGeom>
          <a:ln w="63500" cap="rnd">
            <a:noFill/>
          </a:ln>
          <a:effectLst/>
        </p:spPr>
      </p:pic>
      <p:pic>
        <p:nvPicPr>
          <p:cNvPr id="5" name="Picture 4">
            <a:extLst>
              <a:ext uri="{FF2B5EF4-FFF2-40B4-BE49-F238E27FC236}">
                <a16:creationId xmlns:a16="http://schemas.microsoft.com/office/drawing/2014/main" id="{222C6F56-0CB7-65B1-6E0D-8E1BCECCCBC9}"/>
              </a:ext>
            </a:extLst>
          </p:cNvPr>
          <p:cNvPicPr>
            <a:picLocks noChangeAspect="1"/>
          </p:cNvPicPr>
          <p:nvPr/>
        </p:nvPicPr>
        <p:blipFill>
          <a:blip r:embed="rId6">
            <a:extLst>
              <a:ext uri="{28A0092B-C50C-407E-A947-70E740481C1C}">
                <a14:useLocalDpi xmlns:a14="http://schemas.microsoft.com/office/drawing/2010/main" val="0"/>
              </a:ext>
            </a:extLst>
          </a:blip>
          <a:srcRect t="3310" b="25198"/>
          <a:stretch>
            <a:fillRect/>
          </a:stretch>
        </p:blipFill>
        <p:spPr>
          <a:xfrm>
            <a:off x="2155142" y="625936"/>
            <a:ext cx="2200656" cy="2194560"/>
          </a:xfrm>
          <a:prstGeom prst="ellipse">
            <a:avLst/>
          </a:prstGeom>
          <a:ln w="63500" cap="rnd">
            <a:noFill/>
          </a:ln>
          <a:effectLst/>
        </p:spPr>
      </p:pic>
      <p:pic>
        <p:nvPicPr>
          <p:cNvPr id="9" name="Content Placeholder 5">
            <a:extLst>
              <a:ext uri="{FF2B5EF4-FFF2-40B4-BE49-F238E27FC236}">
                <a16:creationId xmlns:a16="http://schemas.microsoft.com/office/drawing/2014/main" id="{B5D4C0C2-90B2-D0A1-5AC3-5D9850C22E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97472" y="625936"/>
            <a:ext cx="2194560" cy="2194560"/>
          </a:xfrm>
          <a:prstGeom prst="ellipse">
            <a:avLst/>
          </a:prstGeom>
          <a:ln w="63500" cap="rnd">
            <a:noFill/>
          </a:ln>
          <a:effectLst/>
        </p:spPr>
      </p:pic>
      <p:sp>
        <p:nvSpPr>
          <p:cNvPr id="11" name="TextBox 10">
            <a:extLst>
              <a:ext uri="{FF2B5EF4-FFF2-40B4-BE49-F238E27FC236}">
                <a16:creationId xmlns:a16="http://schemas.microsoft.com/office/drawing/2014/main" id="{12C3F4C2-3FC3-FEA9-3484-BA7181985AA9}"/>
              </a:ext>
            </a:extLst>
          </p:cNvPr>
          <p:cNvSpPr txBox="1"/>
          <p:nvPr/>
        </p:nvSpPr>
        <p:spPr>
          <a:xfrm>
            <a:off x="1946503" y="2820496"/>
            <a:ext cx="2633202" cy="553998"/>
          </a:xfrm>
          <a:prstGeom prst="rect">
            <a:avLst/>
          </a:prstGeom>
          <a:solidFill>
            <a:srgbClr val="3B6491"/>
          </a:solidFill>
        </p:spPr>
        <p:txBody>
          <a:bodyPr wrap="square" rtlCol="0">
            <a:spAutoFit/>
          </a:bodyPr>
          <a:lstStyle/>
          <a:p>
            <a:pPr algn="ctr"/>
            <a:r>
              <a:rPr lang="en-US" sz="1500">
                <a:solidFill>
                  <a:schemeClr val="bg1"/>
                </a:solidFill>
              </a:rPr>
              <a:t>Stuart Richens</a:t>
            </a:r>
            <a:br>
              <a:rPr lang="en-US" sz="1500">
                <a:solidFill>
                  <a:schemeClr val="bg1"/>
                </a:solidFill>
              </a:rPr>
            </a:br>
            <a:r>
              <a:rPr lang="en-US" sz="1500">
                <a:solidFill>
                  <a:schemeClr val="bg1"/>
                </a:solidFill>
              </a:rPr>
              <a:t>VP Product | Apartments.com</a:t>
            </a:r>
          </a:p>
        </p:txBody>
      </p:sp>
      <p:sp>
        <p:nvSpPr>
          <p:cNvPr id="13" name="TextBox 12">
            <a:extLst>
              <a:ext uri="{FF2B5EF4-FFF2-40B4-BE49-F238E27FC236}">
                <a16:creationId xmlns:a16="http://schemas.microsoft.com/office/drawing/2014/main" id="{7A5BC4C3-7C9D-EB41-8570-E4C367F5A156}"/>
              </a:ext>
            </a:extLst>
          </p:cNvPr>
          <p:cNvSpPr txBox="1"/>
          <p:nvPr/>
        </p:nvSpPr>
        <p:spPr>
          <a:xfrm>
            <a:off x="7483111" y="2820496"/>
            <a:ext cx="2633202" cy="553998"/>
          </a:xfrm>
          <a:prstGeom prst="rect">
            <a:avLst/>
          </a:prstGeom>
          <a:solidFill>
            <a:srgbClr val="3B6491"/>
          </a:solidFill>
        </p:spPr>
        <p:txBody>
          <a:bodyPr wrap="square" rtlCol="0">
            <a:spAutoFit/>
          </a:bodyPr>
          <a:lstStyle/>
          <a:p>
            <a:pPr algn="ctr"/>
            <a:r>
              <a:rPr lang="en-US" sz="1500">
                <a:solidFill>
                  <a:schemeClr val="bg1"/>
                </a:solidFill>
              </a:rPr>
              <a:t>Brent Steiner</a:t>
            </a:r>
            <a:br>
              <a:rPr lang="en-US" sz="1500">
                <a:solidFill>
                  <a:schemeClr val="bg1"/>
                </a:solidFill>
              </a:rPr>
            </a:br>
            <a:r>
              <a:rPr lang="en-US" sz="1500">
                <a:solidFill>
                  <a:schemeClr val="bg1"/>
                </a:solidFill>
              </a:rPr>
              <a:t>Founder &amp; CEO| Engrain</a:t>
            </a:r>
          </a:p>
        </p:txBody>
      </p:sp>
      <p:sp>
        <p:nvSpPr>
          <p:cNvPr id="15" name="TextBox 14">
            <a:extLst>
              <a:ext uri="{FF2B5EF4-FFF2-40B4-BE49-F238E27FC236}">
                <a16:creationId xmlns:a16="http://schemas.microsoft.com/office/drawing/2014/main" id="{79ABC13C-B290-815F-275F-95297434791F}"/>
              </a:ext>
            </a:extLst>
          </p:cNvPr>
          <p:cNvSpPr txBox="1"/>
          <p:nvPr/>
        </p:nvSpPr>
        <p:spPr>
          <a:xfrm>
            <a:off x="6161550" y="5678066"/>
            <a:ext cx="2633202" cy="553998"/>
          </a:xfrm>
          <a:prstGeom prst="rect">
            <a:avLst/>
          </a:prstGeom>
          <a:solidFill>
            <a:srgbClr val="3B6491"/>
          </a:solidFill>
        </p:spPr>
        <p:txBody>
          <a:bodyPr wrap="square" rtlCol="0">
            <a:spAutoFit/>
          </a:bodyPr>
          <a:lstStyle/>
          <a:p>
            <a:pPr algn="ctr"/>
            <a:r>
              <a:rPr lang="en-US" sz="1500">
                <a:solidFill>
                  <a:schemeClr val="bg1"/>
                </a:solidFill>
              </a:rPr>
              <a:t>Greg Benson</a:t>
            </a:r>
            <a:br>
              <a:rPr lang="en-US" sz="1500">
                <a:solidFill>
                  <a:schemeClr val="bg1"/>
                </a:solidFill>
              </a:rPr>
            </a:br>
            <a:r>
              <a:rPr lang="en-US" sz="1500">
                <a:solidFill>
                  <a:schemeClr val="bg1"/>
                </a:solidFill>
              </a:rPr>
              <a:t>Managing Director| Greystar</a:t>
            </a:r>
          </a:p>
        </p:txBody>
      </p:sp>
      <p:sp>
        <p:nvSpPr>
          <p:cNvPr id="16" name="TextBox 15">
            <a:extLst>
              <a:ext uri="{FF2B5EF4-FFF2-40B4-BE49-F238E27FC236}">
                <a16:creationId xmlns:a16="http://schemas.microsoft.com/office/drawing/2014/main" id="{51B5CCC5-99BD-3404-493A-A4C2F4F4C0E0}"/>
              </a:ext>
            </a:extLst>
          </p:cNvPr>
          <p:cNvSpPr txBox="1"/>
          <p:nvPr/>
        </p:nvSpPr>
        <p:spPr>
          <a:xfrm>
            <a:off x="3255470" y="5678066"/>
            <a:ext cx="2743200" cy="553998"/>
          </a:xfrm>
          <a:prstGeom prst="rect">
            <a:avLst/>
          </a:prstGeom>
          <a:solidFill>
            <a:srgbClr val="3B6491"/>
          </a:solidFill>
        </p:spPr>
        <p:txBody>
          <a:bodyPr wrap="square" rtlCol="0">
            <a:spAutoFit/>
          </a:bodyPr>
          <a:lstStyle/>
          <a:p>
            <a:pPr algn="ctr"/>
            <a:r>
              <a:rPr lang="en-US" sz="1500">
                <a:solidFill>
                  <a:schemeClr val="bg1"/>
                </a:solidFill>
              </a:rPr>
              <a:t>Brandy Daniel</a:t>
            </a:r>
            <a:br>
              <a:rPr lang="en-US" sz="1500">
                <a:solidFill>
                  <a:schemeClr val="bg1"/>
                </a:solidFill>
              </a:rPr>
            </a:br>
            <a:r>
              <a:rPr lang="en-US" sz="1500">
                <a:solidFill>
                  <a:schemeClr val="bg1"/>
                </a:solidFill>
              </a:rPr>
              <a:t>Chief Strategy Officer| BH </a:t>
            </a:r>
            <a:r>
              <a:rPr lang="en-US" sz="1500" err="1">
                <a:solidFill>
                  <a:schemeClr val="bg1"/>
                </a:solidFill>
              </a:rPr>
              <a:t>Mgmt</a:t>
            </a:r>
            <a:endParaRPr lang="en-US" sz="1500">
              <a:solidFill>
                <a:schemeClr val="bg1"/>
              </a:solidFill>
            </a:endParaRPr>
          </a:p>
        </p:txBody>
      </p:sp>
      <p:sp>
        <p:nvSpPr>
          <p:cNvPr id="17" name="TextBox 16">
            <a:extLst>
              <a:ext uri="{FF2B5EF4-FFF2-40B4-BE49-F238E27FC236}">
                <a16:creationId xmlns:a16="http://schemas.microsoft.com/office/drawing/2014/main" id="{17E22B0A-A212-CD01-822B-2E3E516D3340}"/>
              </a:ext>
            </a:extLst>
          </p:cNvPr>
          <p:cNvSpPr txBox="1"/>
          <p:nvPr/>
        </p:nvSpPr>
        <p:spPr>
          <a:xfrm>
            <a:off x="4561837" y="2820496"/>
            <a:ext cx="2743200" cy="553998"/>
          </a:xfrm>
          <a:prstGeom prst="rect">
            <a:avLst/>
          </a:prstGeom>
          <a:solidFill>
            <a:srgbClr val="3B6491"/>
          </a:solidFill>
        </p:spPr>
        <p:txBody>
          <a:bodyPr wrap="square" rtlCol="0">
            <a:spAutoFit/>
          </a:bodyPr>
          <a:lstStyle/>
          <a:p>
            <a:pPr algn="ctr"/>
            <a:r>
              <a:rPr lang="en-US" sz="1500">
                <a:solidFill>
                  <a:schemeClr val="bg1"/>
                </a:solidFill>
              </a:rPr>
              <a:t>Catriona Banks-Orosco</a:t>
            </a:r>
            <a:br>
              <a:rPr lang="en-US" sz="1500">
                <a:solidFill>
                  <a:schemeClr val="bg1"/>
                </a:solidFill>
              </a:rPr>
            </a:br>
            <a:r>
              <a:rPr lang="en-US" sz="1500">
                <a:solidFill>
                  <a:schemeClr val="bg1"/>
                </a:solidFill>
              </a:rPr>
              <a:t>Sr Director | REACH by </a:t>
            </a:r>
            <a:r>
              <a:rPr lang="en-US" sz="1500" err="1">
                <a:solidFill>
                  <a:schemeClr val="bg1"/>
                </a:solidFill>
              </a:rPr>
              <a:t>RentCafe</a:t>
            </a:r>
            <a:endParaRPr lang="en-US" sz="1500">
              <a:solidFill>
                <a:schemeClr val="bg1"/>
              </a:solidFill>
            </a:endParaRPr>
          </a:p>
        </p:txBody>
      </p:sp>
      <p:sp>
        <p:nvSpPr>
          <p:cNvPr id="20" name="TextBox 19">
            <a:extLst>
              <a:ext uri="{FF2B5EF4-FFF2-40B4-BE49-F238E27FC236}">
                <a16:creationId xmlns:a16="http://schemas.microsoft.com/office/drawing/2014/main" id="{B4C6330C-B151-0187-0C65-A2DD8805624B}"/>
              </a:ext>
            </a:extLst>
          </p:cNvPr>
          <p:cNvSpPr txBox="1"/>
          <p:nvPr/>
        </p:nvSpPr>
        <p:spPr>
          <a:xfrm>
            <a:off x="4627070" y="6664441"/>
            <a:ext cx="2633202" cy="323165"/>
          </a:xfrm>
          <a:prstGeom prst="rect">
            <a:avLst/>
          </a:prstGeom>
          <a:solidFill>
            <a:srgbClr val="3B6491"/>
          </a:solidFill>
        </p:spPr>
        <p:txBody>
          <a:bodyPr wrap="square" rtlCol="0">
            <a:spAutoFit/>
          </a:bodyPr>
          <a:lstStyle/>
          <a:p>
            <a:pPr algn="ctr"/>
            <a:endParaRPr lang="en-US" sz="1500">
              <a:solidFill>
                <a:schemeClr val="bg1"/>
              </a:solidFill>
            </a:endParaRPr>
          </a:p>
        </p:txBody>
      </p:sp>
    </p:spTree>
    <p:extLst>
      <p:ext uri="{BB962C8B-B14F-4D97-AF65-F5344CB8AC3E}">
        <p14:creationId xmlns:p14="http://schemas.microsoft.com/office/powerpoint/2010/main" val="1329127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B4B06F5-B148-1EDB-AC42-545710413CC9}"/>
              </a:ext>
            </a:extLst>
          </p:cNvPr>
          <p:cNvSpPr/>
          <p:nvPr/>
        </p:nvSpPr>
        <p:spPr>
          <a:xfrm>
            <a:off x="-955040" y="1402080"/>
            <a:ext cx="9926320" cy="3627120"/>
          </a:xfrm>
          <a:prstGeom prst="roundRect">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341F89DC-2486-BBBF-FDA5-602C8E6D05B6}"/>
              </a:ext>
            </a:extLst>
          </p:cNvPr>
          <p:cNvSpPr>
            <a:spLocks noGrp="1"/>
          </p:cNvSpPr>
          <p:nvPr>
            <p:ph type="title"/>
          </p:nvPr>
        </p:nvSpPr>
        <p:spPr>
          <a:xfrm>
            <a:off x="763054" y="2013369"/>
            <a:ext cx="7566476" cy="4620305"/>
          </a:xfrm>
        </p:spPr>
        <p:txBody>
          <a:bodyPr anchor="t"/>
          <a:lstStyle/>
          <a:p>
            <a:pPr>
              <a:lnSpc>
                <a:spcPct val="100000"/>
              </a:lnSpc>
            </a:pPr>
            <a:r>
              <a:rPr lang="en-US" sz="4300" b="1">
                <a:latin typeface="Open Sans ExtraBold" pitchFamily="2" charset="0"/>
                <a:ea typeface="Open Sans ExtraBold" pitchFamily="2" charset="0"/>
                <a:cs typeface="Open Sans ExtraBold" pitchFamily="2" charset="0"/>
              </a:rPr>
              <a:t>Using total monthly price to attract renters as they </a:t>
            </a:r>
            <a:r>
              <a:rPr lang="en-US" sz="4300" b="1">
                <a:solidFill>
                  <a:schemeClr val="accent2"/>
                </a:solidFill>
                <a:latin typeface="Open Sans ExtraBold" pitchFamily="2" charset="0"/>
                <a:ea typeface="Open Sans ExtraBold" pitchFamily="2" charset="0"/>
                <a:cs typeface="Open Sans ExtraBold" pitchFamily="2" charset="0"/>
              </a:rPr>
              <a:t>begin</a:t>
            </a:r>
            <a:r>
              <a:rPr lang="en-US" sz="4300" b="1">
                <a:latin typeface="Open Sans ExtraBold" pitchFamily="2" charset="0"/>
                <a:ea typeface="Open Sans ExtraBold" pitchFamily="2" charset="0"/>
                <a:cs typeface="Open Sans ExtraBold" pitchFamily="2" charset="0"/>
              </a:rPr>
              <a:t> their search</a:t>
            </a:r>
          </a:p>
        </p:txBody>
      </p:sp>
    </p:spTree>
    <p:extLst>
      <p:ext uri="{BB962C8B-B14F-4D97-AF65-F5344CB8AC3E}">
        <p14:creationId xmlns:p14="http://schemas.microsoft.com/office/powerpoint/2010/main" val="40689642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23D50-8217-D6A4-6360-49BDF3564745}"/>
              </a:ext>
            </a:extLst>
          </p:cNvPr>
          <p:cNvSpPr>
            <a:spLocks noGrp="1"/>
          </p:cNvSpPr>
          <p:nvPr>
            <p:ph type="title"/>
          </p:nvPr>
        </p:nvSpPr>
        <p:spPr/>
        <p:txBody>
          <a:bodyPr>
            <a:normAutofit/>
          </a:bodyPr>
          <a:lstStyle/>
          <a:p>
            <a:r>
              <a:rPr lang="en-US" sz="3200">
                <a:latin typeface="Open Sans"/>
                <a:ea typeface="Open Sans"/>
                <a:cs typeface="Open Sans"/>
              </a:rPr>
              <a:t>Price is </a:t>
            </a:r>
            <a:r>
              <a:rPr lang="en-US" sz="3200" b="1">
                <a:latin typeface="Open Sans"/>
                <a:ea typeface="Open Sans"/>
                <a:cs typeface="Open Sans"/>
              </a:rPr>
              <a:t>#1</a:t>
            </a:r>
            <a:r>
              <a:rPr lang="en-US" sz="3200">
                <a:latin typeface="Open Sans"/>
                <a:ea typeface="Open Sans"/>
                <a:cs typeface="Open Sans"/>
              </a:rPr>
              <a:t> most important factor in renter search</a:t>
            </a:r>
          </a:p>
        </p:txBody>
      </p:sp>
      <p:sp>
        <p:nvSpPr>
          <p:cNvPr id="13" name="TextBox 12">
            <a:extLst>
              <a:ext uri="{FF2B5EF4-FFF2-40B4-BE49-F238E27FC236}">
                <a16:creationId xmlns:a16="http://schemas.microsoft.com/office/drawing/2014/main" id="{E08CA8E8-0DFC-C86D-3E27-4742BA254802}"/>
              </a:ext>
            </a:extLst>
          </p:cNvPr>
          <p:cNvSpPr txBox="1"/>
          <p:nvPr/>
        </p:nvSpPr>
        <p:spPr>
          <a:xfrm>
            <a:off x="2773491" y="1747393"/>
            <a:ext cx="664501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lumMod val="65000"/>
                    <a:lumOff val="35000"/>
                  </a:srgbClr>
                </a:solidFill>
                <a:effectLst/>
                <a:uLnTx/>
                <a:uFillTx/>
                <a:latin typeface="Avenir Next LT Pro" panose="020B0504020202020204" pitchFamily="34" charset="77"/>
                <a:ea typeface="+mn-ea"/>
                <a:cs typeface="+mn-cs"/>
              </a:rPr>
              <a:t>Among top 3 considerations when selecting next rental residence</a:t>
            </a:r>
          </a:p>
        </p:txBody>
      </p:sp>
      <p:sp>
        <p:nvSpPr>
          <p:cNvPr id="14" name="Text Placeholder 5">
            <a:extLst>
              <a:ext uri="{FF2B5EF4-FFF2-40B4-BE49-F238E27FC236}">
                <a16:creationId xmlns:a16="http://schemas.microsoft.com/office/drawing/2014/main" id="{5373CA07-F453-7DDA-6437-B7982A98007D}"/>
              </a:ext>
            </a:extLst>
          </p:cNvPr>
          <p:cNvSpPr txBox="1">
            <a:spLocks/>
          </p:cNvSpPr>
          <p:nvPr/>
        </p:nvSpPr>
        <p:spPr>
          <a:xfrm>
            <a:off x="1869687" y="6518746"/>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Renter Survey</a:t>
            </a:r>
          </a:p>
        </p:txBody>
      </p:sp>
      <p:pic>
        <p:nvPicPr>
          <p:cNvPr id="5" name="Picture 4" descr="A green and grey rectangular bars with white text&#10;&#10;AI-generated content may be incorrect.">
            <a:extLst>
              <a:ext uri="{FF2B5EF4-FFF2-40B4-BE49-F238E27FC236}">
                <a16:creationId xmlns:a16="http://schemas.microsoft.com/office/drawing/2014/main" id="{17F4AC67-8629-44A0-CF06-A64ECE95FDCA}"/>
              </a:ext>
            </a:extLst>
          </p:cNvPr>
          <p:cNvPicPr>
            <a:picLocks noChangeAspect="1"/>
          </p:cNvPicPr>
          <p:nvPr/>
        </p:nvPicPr>
        <p:blipFill>
          <a:blip r:embed="rId2"/>
          <a:stretch>
            <a:fillRect/>
          </a:stretch>
        </p:blipFill>
        <p:spPr>
          <a:xfrm>
            <a:off x="1869687" y="1916670"/>
            <a:ext cx="8828020" cy="3789376"/>
          </a:xfrm>
          <a:prstGeom prst="rect">
            <a:avLst/>
          </a:prstGeom>
        </p:spPr>
      </p:pic>
    </p:spTree>
    <p:extLst>
      <p:ext uri="{BB962C8B-B14F-4D97-AF65-F5344CB8AC3E}">
        <p14:creationId xmlns:p14="http://schemas.microsoft.com/office/powerpoint/2010/main" val="1080651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95145B9-CCDC-520F-92CE-075F7015EE44}"/>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52864706-D02C-6703-8657-4AA83235128B}"/>
              </a:ext>
            </a:extLst>
          </p:cNvPr>
          <p:cNvGrpSpPr/>
          <p:nvPr/>
        </p:nvGrpSpPr>
        <p:grpSpPr>
          <a:xfrm>
            <a:off x="693459" y="2737548"/>
            <a:ext cx="5279051" cy="2346109"/>
            <a:chOff x="693459" y="2737548"/>
            <a:chExt cx="5279051" cy="2346109"/>
          </a:xfrm>
        </p:grpSpPr>
        <p:grpSp>
          <p:nvGrpSpPr>
            <p:cNvPr id="5" name="Group 4">
              <a:extLst>
                <a:ext uri="{FF2B5EF4-FFF2-40B4-BE49-F238E27FC236}">
                  <a16:creationId xmlns:a16="http://schemas.microsoft.com/office/drawing/2014/main" id="{4DB1FB20-6630-5178-72BB-080F9B81D726}"/>
                </a:ext>
              </a:extLst>
            </p:cNvPr>
            <p:cNvGrpSpPr/>
            <p:nvPr/>
          </p:nvGrpSpPr>
          <p:grpSpPr>
            <a:xfrm>
              <a:off x="693459" y="2737548"/>
              <a:ext cx="5279051" cy="2346109"/>
              <a:chOff x="1016100" y="706674"/>
              <a:chExt cx="12111100" cy="5382400"/>
            </a:xfrm>
          </p:grpSpPr>
          <p:sp>
            <p:nvSpPr>
              <p:cNvPr id="12" name="Rounded Rectangle 11">
                <a:extLst>
                  <a:ext uri="{FF2B5EF4-FFF2-40B4-BE49-F238E27FC236}">
                    <a16:creationId xmlns:a16="http://schemas.microsoft.com/office/drawing/2014/main" id="{FAD657A7-B0A7-5FF5-C24B-4C5C9B59E1F9}"/>
                  </a:ext>
                </a:extLst>
              </p:cNvPr>
              <p:cNvSpPr>
                <a:spLocks/>
              </p:cNvSpPr>
              <p:nvPr/>
            </p:nvSpPr>
            <p:spPr>
              <a:xfrm>
                <a:off x="1495985" y="768929"/>
                <a:ext cx="11580797" cy="5320145"/>
              </a:xfrm>
              <a:prstGeom prst="roundRect">
                <a:avLst>
                  <a:gd name="adj" fmla="val 3775"/>
                </a:avLst>
              </a:prstGeom>
              <a:gradFill>
                <a:gsLst>
                  <a:gs pos="100000">
                    <a:schemeClr val="accent1">
                      <a:lumMod val="20000"/>
                      <a:lumOff val="80000"/>
                    </a:schemeClr>
                  </a:gs>
                  <a:gs pos="0">
                    <a:schemeClr val="accent6">
                      <a:lumMod val="20000"/>
                      <a:lumOff val="80000"/>
                    </a:schemeClr>
                  </a:gs>
                </a:gsLst>
                <a:lin ang="13500000" scaled="1"/>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13" name="Graphic 12">
                <a:extLst>
                  <a:ext uri="{FF2B5EF4-FFF2-40B4-BE49-F238E27FC236}">
                    <a16:creationId xmlns:a16="http://schemas.microsoft.com/office/drawing/2014/main" id="{D9686817-46FB-1BF2-3B93-7A764C3C7B92}"/>
                  </a:ext>
                </a:extLst>
              </p:cNvPr>
              <p:cNvPicPr>
                <a:picLocks noChangeAspect="1"/>
              </p:cNvPicPr>
              <p:nvPr/>
            </p:nvPicPr>
            <p:blipFill>
              <a:blip>
                <a:extLst>
                  <a:ext uri="{96DAC541-7B7A-43D3-8B79-37D633B846F1}">
                    <asvg:svgBlip xmlns:asvg="http://schemas.microsoft.com/office/drawing/2016/SVG/main" r:embed="rId2"/>
                  </a:ext>
                </a:extLst>
              </a:blip>
              <a:srcRect l="22650" t="22049" r="2790" b="1128"/>
              <a:stretch>
                <a:fillRect/>
              </a:stretch>
            </p:blipFill>
            <p:spPr>
              <a:xfrm rot="10800000">
                <a:off x="11554979" y="4405067"/>
                <a:ext cx="1572221" cy="1277265"/>
              </a:xfrm>
              <a:prstGeom prst="rect">
                <a:avLst/>
              </a:prstGeom>
            </p:spPr>
          </p:pic>
          <p:pic>
            <p:nvPicPr>
              <p:cNvPr id="14" name="Graphic 13">
                <a:extLst>
                  <a:ext uri="{FF2B5EF4-FFF2-40B4-BE49-F238E27FC236}">
                    <a16:creationId xmlns:a16="http://schemas.microsoft.com/office/drawing/2014/main" id="{B684BA50-826C-59FA-B134-6E220FD5187B}"/>
                  </a:ext>
                </a:extLst>
              </p:cNvPr>
              <p:cNvPicPr>
                <a:picLocks noChangeAspect="1"/>
              </p:cNvPicPr>
              <p:nvPr/>
            </p:nvPicPr>
            <p:blipFill>
              <a:blip>
                <a:extLst>
                  <a:ext uri="{96DAC541-7B7A-43D3-8B79-37D633B846F1}">
                    <asvg:svgBlip xmlns:asvg="http://schemas.microsoft.com/office/drawing/2016/SVG/main" r:embed="rId3"/>
                  </a:ext>
                </a:extLst>
              </a:blip>
              <a:srcRect l="-1" r="-2954"/>
              <a:stretch>
                <a:fillRect/>
              </a:stretch>
            </p:blipFill>
            <p:spPr>
              <a:xfrm>
                <a:off x="1016100" y="706674"/>
                <a:ext cx="1624184" cy="1243859"/>
              </a:xfrm>
              <a:prstGeom prst="rect">
                <a:avLst/>
              </a:prstGeom>
            </p:spPr>
          </p:pic>
        </p:grpSp>
        <p:sp>
          <p:nvSpPr>
            <p:cNvPr id="15" name="TextBox 14">
              <a:extLst>
                <a:ext uri="{FF2B5EF4-FFF2-40B4-BE49-F238E27FC236}">
                  <a16:creationId xmlns:a16="http://schemas.microsoft.com/office/drawing/2014/main" id="{C3EA3C2C-5C2F-DC16-C976-9A3D01D9CDE0}"/>
                </a:ext>
              </a:extLst>
            </p:cNvPr>
            <p:cNvSpPr txBox="1"/>
            <p:nvPr/>
          </p:nvSpPr>
          <p:spPr>
            <a:xfrm>
              <a:off x="1192242" y="3084534"/>
              <a:ext cx="450721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44546A"/>
                  </a:solidFill>
                  <a:effectLst/>
                  <a:uLnTx/>
                  <a:uFillTx/>
                  <a:latin typeface="Avenir Next LT Pro" panose="020B0504020202020204" pitchFamily="34" charset="77"/>
                  <a:ea typeface="+mn-ea"/>
                  <a:cs typeface="+mn-cs"/>
                </a:rPr>
                <a:t>I can’t afford hidden or unexpected charges. I must stay within my budget.</a:t>
              </a:r>
              <a:endParaRPr kumimoji="0" lang="en-US" sz="2400" b="1" i="1" u="none" strike="noStrike" kern="1200" cap="none" spc="0" normalizeH="0" baseline="0" noProof="0">
                <a:ln>
                  <a:noFill/>
                </a:ln>
                <a:solidFill>
                  <a:srgbClr val="44546A"/>
                </a:solidFill>
                <a:effectLst/>
                <a:uLnTx/>
                <a:uFillTx/>
                <a:latin typeface="Avenir Next LT Pro" panose="020B0504020202020204" pitchFamily="34" charset="77"/>
                <a:ea typeface="+mn-ea"/>
                <a:cs typeface="+mn-cs"/>
              </a:endParaRPr>
            </a:p>
          </p:txBody>
        </p:sp>
        <p:sp>
          <p:nvSpPr>
            <p:cNvPr id="16" name="TextBox 15">
              <a:extLst>
                <a:ext uri="{FF2B5EF4-FFF2-40B4-BE49-F238E27FC236}">
                  <a16:creationId xmlns:a16="http://schemas.microsoft.com/office/drawing/2014/main" id="{9F7EAC1E-EBBB-6861-F50F-720D6CE33F9D}"/>
                </a:ext>
              </a:extLst>
            </p:cNvPr>
            <p:cNvSpPr txBox="1"/>
            <p:nvPr/>
          </p:nvSpPr>
          <p:spPr>
            <a:xfrm>
              <a:off x="1226737" y="4264867"/>
              <a:ext cx="399453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4546A"/>
                  </a:solidFill>
                  <a:effectLst/>
                  <a:uLnTx/>
                  <a:uFillTx/>
                  <a:latin typeface="Avenir Next LT Pro" panose="020B0504020202020204" pitchFamily="34" charset="77"/>
                  <a:ea typeface="+mn-ea"/>
                  <a:cs typeface="+mn-cs"/>
                </a:rPr>
                <a:t>— </a:t>
              </a:r>
              <a:r>
                <a:rPr kumimoji="0" lang="en-US" sz="1400" b="1" i="0" u="none" strike="noStrike" kern="1200" cap="none" spc="0" normalizeH="0" baseline="0" noProof="0">
                  <a:ln>
                    <a:noFill/>
                  </a:ln>
                  <a:solidFill>
                    <a:srgbClr val="478500"/>
                  </a:solidFill>
                  <a:effectLst/>
                  <a:uLnTx/>
                  <a:uFillTx/>
                  <a:latin typeface="Avenir Next LT Pro" panose="020B0504020202020204" pitchFamily="34" charset="77"/>
                  <a:ea typeface="+mn-ea"/>
                  <a:cs typeface="+mn-cs"/>
                </a:rPr>
                <a:t>Renter in Texas</a:t>
              </a:r>
            </a:p>
          </p:txBody>
        </p:sp>
      </p:grpSp>
      <p:sp>
        <p:nvSpPr>
          <p:cNvPr id="2" name="Title 1">
            <a:extLst>
              <a:ext uri="{FF2B5EF4-FFF2-40B4-BE49-F238E27FC236}">
                <a16:creationId xmlns:a16="http://schemas.microsoft.com/office/drawing/2014/main" id="{39655463-B89B-EF1E-E7E0-01CF0CA9FC0F}"/>
              </a:ext>
            </a:extLst>
          </p:cNvPr>
          <p:cNvSpPr>
            <a:spLocks noGrp="1"/>
          </p:cNvSpPr>
          <p:nvPr>
            <p:ph type="title"/>
          </p:nvPr>
        </p:nvSpPr>
        <p:spPr>
          <a:xfrm>
            <a:off x="494683" y="779155"/>
            <a:ext cx="11202633" cy="1016725"/>
          </a:xfrm>
        </p:spPr>
        <p:txBody>
          <a:bodyPr>
            <a:normAutofit fontScale="90000"/>
          </a:bodyPr>
          <a:lstStyle/>
          <a:p>
            <a:r>
              <a:rPr lang="en-US" sz="4800">
                <a:solidFill>
                  <a:schemeClr val="bg1"/>
                </a:solidFill>
                <a:latin typeface="Open Sans ExtraBold" pitchFamily="2" charset="0"/>
                <a:ea typeface="Open Sans ExtraBold" pitchFamily="2" charset="0"/>
                <a:cs typeface="Open Sans ExtraBold" pitchFamily="2" charset="0"/>
              </a:rPr>
              <a:t>We asked …. </a:t>
            </a:r>
            <a:br>
              <a:rPr lang="en-US" sz="4800">
                <a:solidFill>
                  <a:schemeClr val="bg1"/>
                </a:solidFill>
                <a:latin typeface="Open Sans ExtraBold" pitchFamily="2" charset="0"/>
                <a:ea typeface="Open Sans ExtraBold" pitchFamily="2" charset="0"/>
                <a:cs typeface="Open Sans ExtraBold" pitchFamily="2" charset="0"/>
              </a:rPr>
            </a:br>
            <a:r>
              <a:rPr lang="en-US" sz="4800">
                <a:solidFill>
                  <a:schemeClr val="bg1"/>
                </a:solidFill>
                <a:latin typeface="Open Sans ExtraBold" pitchFamily="2" charset="0"/>
                <a:ea typeface="Open Sans ExtraBold" pitchFamily="2" charset="0"/>
                <a:cs typeface="Open Sans ExtraBold" pitchFamily="2" charset="0"/>
              </a:rPr>
              <a:t>Renters want to see the </a:t>
            </a:r>
            <a:r>
              <a:rPr lang="en-US" sz="4800">
                <a:solidFill>
                  <a:schemeClr val="accent2"/>
                </a:solidFill>
                <a:latin typeface="Open Sans ExtraBold" pitchFamily="2" charset="0"/>
                <a:ea typeface="Open Sans ExtraBold" pitchFamily="2" charset="0"/>
                <a:cs typeface="Open Sans ExtraBold" pitchFamily="2" charset="0"/>
              </a:rPr>
              <a:t>total price </a:t>
            </a:r>
            <a:r>
              <a:rPr lang="en-US" sz="4800">
                <a:solidFill>
                  <a:schemeClr val="bg1"/>
                </a:solidFill>
                <a:latin typeface="Open Sans ExtraBold" pitchFamily="2" charset="0"/>
                <a:ea typeface="Open Sans ExtraBold" pitchFamily="2" charset="0"/>
                <a:cs typeface="Open Sans ExtraBold" pitchFamily="2" charset="0"/>
              </a:rPr>
              <a:t>with all fees included</a:t>
            </a:r>
            <a:r>
              <a:rPr lang="en-US" sz="3200">
                <a:solidFill>
                  <a:schemeClr val="bg1"/>
                </a:solidFill>
                <a:latin typeface="Open Sans"/>
                <a:ea typeface="Open Sans"/>
                <a:cs typeface="Open Sans"/>
              </a:rPr>
              <a:t>.</a:t>
            </a:r>
          </a:p>
        </p:txBody>
      </p:sp>
      <p:graphicFrame>
        <p:nvGraphicFramePr>
          <p:cNvPr id="8" name="Content Placeholder 7">
            <a:extLst>
              <a:ext uri="{FF2B5EF4-FFF2-40B4-BE49-F238E27FC236}">
                <a16:creationId xmlns:a16="http://schemas.microsoft.com/office/drawing/2014/main" id="{D42BBA67-F27A-E1A4-4C1A-BE9A58E9782D}"/>
              </a:ext>
            </a:extLst>
          </p:cNvPr>
          <p:cNvGraphicFramePr>
            <a:graphicFrameLocks noGrp="1"/>
          </p:cNvGraphicFramePr>
          <p:nvPr>
            <p:ph idx="4294967295"/>
          </p:nvPr>
        </p:nvGraphicFramePr>
        <p:xfrm>
          <a:off x="4846621" y="2041473"/>
          <a:ext cx="8174037" cy="4754563"/>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3FAC96C9-3E5D-E84A-8693-FCD7F9880766}"/>
              </a:ext>
            </a:extLst>
          </p:cNvPr>
          <p:cNvSpPr txBox="1"/>
          <p:nvPr/>
        </p:nvSpPr>
        <p:spPr>
          <a:xfrm>
            <a:off x="7841084" y="4831018"/>
            <a:ext cx="2454965"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44546A"/>
                </a:solidFill>
                <a:effectLst/>
                <a:uLnTx/>
                <a:uFillTx/>
                <a:latin typeface="Arial" panose="020B0604020202020204"/>
                <a:ea typeface="+mn-ea"/>
                <a:cs typeface="+mn-cs"/>
              </a:rPr>
              <a:t>85%</a:t>
            </a:r>
          </a:p>
        </p:txBody>
      </p:sp>
    </p:spTree>
    <p:extLst>
      <p:ext uri="{BB962C8B-B14F-4D97-AF65-F5344CB8AC3E}">
        <p14:creationId xmlns:p14="http://schemas.microsoft.com/office/powerpoint/2010/main" val="37275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66C29-0C40-7187-925D-ED8FDA9DCEB7}"/>
              </a:ext>
            </a:extLst>
          </p:cNvPr>
          <p:cNvSpPr>
            <a:spLocks noGrp="1"/>
          </p:cNvSpPr>
          <p:nvPr>
            <p:ph type="title"/>
          </p:nvPr>
        </p:nvSpPr>
        <p:spPr>
          <a:xfrm>
            <a:off x="250" y="320675"/>
            <a:ext cx="12213273" cy="633413"/>
          </a:xfrm>
        </p:spPr>
        <p:txBody>
          <a:bodyPr>
            <a:noAutofit/>
          </a:bodyPr>
          <a:lstStyle/>
          <a:p>
            <a:r>
              <a:rPr lang="en-US" sz="3200">
                <a:latin typeface="Open Sans ExtraBold" panose="020B0906030804020204" pitchFamily="34" charset="0"/>
                <a:ea typeface="Open Sans ExtraBold" panose="020B0906030804020204" pitchFamily="34" charset="0"/>
                <a:cs typeface="Open Sans ExtraBold" panose="020B0906030804020204" pitchFamily="34" charset="0"/>
              </a:rPr>
              <a:t>Renters report that hidden fees can be a </a:t>
            </a:r>
            <a:r>
              <a:rPr lang="en-US" sz="3200" u="sng">
                <a:latin typeface="Open Sans ExtraBold" panose="020B0906030804020204" pitchFamily="34" charset="0"/>
                <a:ea typeface="Open Sans ExtraBold" panose="020B0906030804020204" pitchFamily="34" charset="0"/>
                <a:cs typeface="Open Sans ExtraBold" panose="020B0906030804020204" pitchFamily="34" charset="0"/>
              </a:rPr>
              <a:t>dealbreaker!</a:t>
            </a:r>
          </a:p>
        </p:txBody>
      </p:sp>
      <p:pic>
        <p:nvPicPr>
          <p:cNvPr id="5" name="Picture 4">
            <a:extLst>
              <a:ext uri="{FF2B5EF4-FFF2-40B4-BE49-F238E27FC236}">
                <a16:creationId xmlns:a16="http://schemas.microsoft.com/office/drawing/2014/main" id="{F6D34F85-B2A3-E035-F6F5-8B4D29F30586}"/>
              </a:ext>
            </a:extLst>
          </p:cNvPr>
          <p:cNvPicPr>
            <a:picLocks noChangeAspect="1"/>
          </p:cNvPicPr>
          <p:nvPr/>
        </p:nvPicPr>
        <p:blipFill>
          <a:blip r:embed="rId2"/>
          <a:srcRect l="8300" t="12350" r="7839" b="5136"/>
          <a:stretch>
            <a:fillRect/>
          </a:stretch>
        </p:blipFill>
        <p:spPr>
          <a:xfrm>
            <a:off x="4699563" y="1381205"/>
            <a:ext cx="6790762" cy="4641907"/>
          </a:xfrm>
          <a:prstGeom prst="rect">
            <a:avLst/>
          </a:prstGeom>
          <a:ln>
            <a:solidFill>
              <a:schemeClr val="bg1">
                <a:lumMod val="75000"/>
              </a:schemeClr>
            </a:solidFill>
          </a:ln>
          <a:effectLst>
            <a:outerShdw blurRad="317500" algn="tl" rotWithShape="0">
              <a:srgbClr val="000000">
                <a:alpha val="25000"/>
              </a:srgbClr>
            </a:outerShdw>
          </a:effectLst>
        </p:spPr>
      </p:pic>
      <p:sp>
        <p:nvSpPr>
          <p:cNvPr id="3" name="Rounded Rectangle 2">
            <a:extLst>
              <a:ext uri="{FF2B5EF4-FFF2-40B4-BE49-F238E27FC236}">
                <a16:creationId xmlns:a16="http://schemas.microsoft.com/office/drawing/2014/main" id="{7A13D923-2A94-3377-477F-A4D464EDDE0E}"/>
              </a:ext>
            </a:extLst>
          </p:cNvPr>
          <p:cNvSpPr/>
          <p:nvPr/>
        </p:nvSpPr>
        <p:spPr>
          <a:xfrm>
            <a:off x="701674" y="1381204"/>
            <a:ext cx="3419751" cy="4641907"/>
          </a:xfrm>
          <a:prstGeom prst="roundRect">
            <a:avLst>
              <a:gd name="adj" fmla="val 1692"/>
            </a:avLst>
          </a:prstGeom>
          <a:solidFill>
            <a:schemeClr val="bg1"/>
          </a:solidFill>
          <a:ln w="3175">
            <a:solidFill>
              <a:schemeClr val="bg1">
                <a:lumMod val="85000"/>
              </a:schemeClr>
            </a:solidFill>
          </a:ln>
          <a:effectLst>
            <a:outerShdw blurRad="317500" algn="ctr" rotWithShape="0">
              <a:schemeClr val="accent5">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srgbClr val="000000"/>
                </a:solidFill>
                <a:effectLst/>
                <a:uLnTx/>
                <a:uFillTx/>
                <a:latin typeface="Avenir Next LT Pro"/>
                <a:ea typeface="+mn-ea"/>
                <a:cs typeface="+mn-cs"/>
              </a:rPr>
              <a:t>54%</a:t>
            </a:r>
            <a:endParaRPr kumimoji="0" lang="en-US" sz="4000" b="1"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Avenir Next LT Pro"/>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Avenir Next LT Pro"/>
                <a:ea typeface="+mn-ea"/>
                <a:cs typeface="+mn-cs"/>
              </a:rPr>
              <a:t>of renters say they would </a:t>
            </a:r>
            <a:r>
              <a:rPr kumimoji="0" lang="en-US" sz="2400" b="1" i="0" u="sng" strike="noStrike" kern="1200" cap="none" spc="0" normalizeH="0" baseline="0" noProof="0">
                <a:ln>
                  <a:noFill/>
                </a:ln>
                <a:solidFill>
                  <a:srgbClr val="000000"/>
                </a:solidFill>
                <a:effectLst/>
                <a:uLnTx/>
                <a:uFillTx/>
                <a:latin typeface="Avenir Next LT Pro"/>
                <a:ea typeface="+mn-ea"/>
                <a:cs typeface="+mn-cs"/>
              </a:rPr>
              <a:t>stop</a:t>
            </a:r>
            <a:r>
              <a:rPr kumimoji="0" lang="en-US" sz="2400" b="0" i="0" u="none" strike="noStrike" kern="1200" cap="none" spc="0" normalizeH="0" baseline="0" noProof="0">
                <a:ln>
                  <a:noFill/>
                </a:ln>
                <a:solidFill>
                  <a:srgbClr val="000000"/>
                </a:solidFill>
                <a:effectLst/>
                <a:uLnTx/>
                <a:uFillTx/>
                <a:latin typeface="Avenir Next LT Pro"/>
                <a:ea typeface="+mn-ea"/>
                <a:cs typeface="+mn-cs"/>
              </a:rPr>
              <a:t> considering a property or rental unit if fees made the total cost higher than originally advertised</a:t>
            </a:r>
          </a:p>
        </p:txBody>
      </p:sp>
      <p:sp>
        <p:nvSpPr>
          <p:cNvPr id="4" name="Text Placeholder 5">
            <a:extLst>
              <a:ext uri="{FF2B5EF4-FFF2-40B4-BE49-F238E27FC236}">
                <a16:creationId xmlns:a16="http://schemas.microsoft.com/office/drawing/2014/main" id="{3A15F16E-9DBC-B211-1534-1FD1DC41E720}"/>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Renter Survey</a:t>
            </a:r>
          </a:p>
        </p:txBody>
      </p:sp>
    </p:spTree>
    <p:extLst>
      <p:ext uri="{BB962C8B-B14F-4D97-AF65-F5344CB8AC3E}">
        <p14:creationId xmlns:p14="http://schemas.microsoft.com/office/powerpoint/2010/main" val="379317324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28483-9FA4-AE66-139E-E1E6753CB8A0}"/>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4B3DF533-6EB4-0743-B701-7EDB8480A315}"/>
              </a:ext>
            </a:extLst>
          </p:cNvPr>
          <p:cNvSpPr/>
          <p:nvPr/>
        </p:nvSpPr>
        <p:spPr>
          <a:xfrm>
            <a:off x="-955040" y="1402080"/>
            <a:ext cx="10643616" cy="4200434"/>
          </a:xfrm>
          <a:prstGeom prst="roundRect">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62721827-BB70-9978-E36D-B21C061EB42A}"/>
              </a:ext>
            </a:extLst>
          </p:cNvPr>
          <p:cNvSpPr>
            <a:spLocks noGrp="1"/>
          </p:cNvSpPr>
          <p:nvPr>
            <p:ph type="title"/>
          </p:nvPr>
        </p:nvSpPr>
        <p:spPr>
          <a:xfrm>
            <a:off x="494696" y="1754951"/>
            <a:ext cx="8961276" cy="4620305"/>
          </a:xfrm>
        </p:spPr>
        <p:txBody>
          <a:bodyPr anchor="t"/>
          <a:lstStyle/>
          <a:p>
            <a:pPr>
              <a:lnSpc>
                <a:spcPct val="100000"/>
              </a:lnSpc>
            </a:pPr>
            <a:r>
              <a:rPr lang="en-US" sz="4300" b="1">
                <a:latin typeface="Open Sans ExtraBold" pitchFamily="2" charset="0"/>
                <a:ea typeface="Open Sans ExtraBold" pitchFamily="2" charset="0"/>
                <a:cs typeface="Open Sans ExtraBold" pitchFamily="2" charset="0"/>
              </a:rPr>
              <a:t>48% of renters say they have </a:t>
            </a:r>
            <a:r>
              <a:rPr lang="en-US" sz="4300" b="1">
                <a:solidFill>
                  <a:schemeClr val="accent2"/>
                </a:solidFill>
                <a:latin typeface="Open Sans ExtraBold" pitchFamily="2" charset="0"/>
                <a:ea typeface="Open Sans ExtraBold" pitchFamily="2" charset="0"/>
                <a:cs typeface="Open Sans ExtraBold" pitchFamily="2" charset="0"/>
              </a:rPr>
              <a:t>stopped </a:t>
            </a:r>
            <a:r>
              <a:rPr lang="en-US" sz="4300" b="1">
                <a:latin typeface="Open Sans ExtraBold" pitchFamily="2" charset="0"/>
                <a:ea typeface="Open Sans ExtraBold" pitchFamily="2" charset="0"/>
                <a:cs typeface="Open Sans ExtraBold" pitchFamily="2" charset="0"/>
              </a:rPr>
              <a:t>considering a property when presented </a:t>
            </a:r>
            <a:br>
              <a:rPr lang="en-US" sz="4300" b="1">
                <a:latin typeface="Open Sans ExtraBold" pitchFamily="2" charset="0"/>
                <a:ea typeface="Open Sans ExtraBold" pitchFamily="2" charset="0"/>
                <a:cs typeface="Open Sans ExtraBold" pitchFamily="2" charset="0"/>
              </a:rPr>
            </a:br>
            <a:r>
              <a:rPr lang="en-US" sz="4300" b="1">
                <a:latin typeface="Open Sans ExtraBold" pitchFamily="2" charset="0"/>
                <a:ea typeface="Open Sans ExtraBold" pitchFamily="2" charset="0"/>
                <a:cs typeface="Open Sans ExtraBold" pitchFamily="2" charset="0"/>
              </a:rPr>
              <a:t>with new fees!</a:t>
            </a:r>
          </a:p>
        </p:txBody>
      </p:sp>
    </p:spTree>
    <p:extLst>
      <p:ext uri="{BB962C8B-B14F-4D97-AF65-F5344CB8AC3E}">
        <p14:creationId xmlns:p14="http://schemas.microsoft.com/office/powerpoint/2010/main" val="520710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F4C4F-08D3-786A-5FFB-A36AFD5DAE9A}"/>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65951598-AC45-B14B-02F5-DC30D16F5BB1}"/>
              </a:ext>
            </a:extLst>
          </p:cNvPr>
          <p:cNvSpPr/>
          <p:nvPr/>
        </p:nvSpPr>
        <p:spPr>
          <a:xfrm>
            <a:off x="-955040" y="1402080"/>
            <a:ext cx="10647680" cy="3627120"/>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DAF949C6-6CC7-49CE-7447-47F506D9100A}"/>
              </a:ext>
            </a:extLst>
          </p:cNvPr>
          <p:cNvSpPr>
            <a:spLocks noGrp="1"/>
          </p:cNvSpPr>
          <p:nvPr>
            <p:ph type="title"/>
          </p:nvPr>
        </p:nvSpPr>
        <p:spPr>
          <a:xfrm>
            <a:off x="494696" y="1754951"/>
            <a:ext cx="8756880" cy="4620305"/>
          </a:xfrm>
        </p:spPr>
        <p:txBody>
          <a:bodyPr anchor="t"/>
          <a:lstStyle/>
          <a:p>
            <a:pPr>
              <a:lnSpc>
                <a:spcPct val="100000"/>
              </a:lnSpc>
            </a:pPr>
            <a:r>
              <a:rPr lang="en-US" sz="4300" b="1">
                <a:latin typeface="Open Sans ExtraBold" pitchFamily="2" charset="0"/>
                <a:ea typeface="Open Sans ExtraBold" pitchFamily="2" charset="0"/>
                <a:cs typeface="Open Sans ExtraBold" pitchFamily="2" charset="0"/>
              </a:rPr>
              <a:t>Our customers see real benefits when they display a </a:t>
            </a:r>
            <a:r>
              <a:rPr lang="en-US" sz="4300" b="1">
                <a:solidFill>
                  <a:schemeClr val="accent2"/>
                </a:solidFill>
                <a:latin typeface="Open Sans ExtraBold" pitchFamily="2" charset="0"/>
                <a:ea typeface="Open Sans ExtraBold" pitchFamily="2" charset="0"/>
                <a:cs typeface="Open Sans ExtraBold" pitchFamily="2" charset="0"/>
              </a:rPr>
              <a:t>"Total Monthly Price"</a:t>
            </a:r>
          </a:p>
        </p:txBody>
      </p:sp>
    </p:spTree>
    <p:extLst>
      <p:ext uri="{BB962C8B-B14F-4D97-AF65-F5344CB8AC3E}">
        <p14:creationId xmlns:p14="http://schemas.microsoft.com/office/powerpoint/2010/main" val="565769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white board with black trim&#10;&#10;AI-generated content may be incorrect.">
            <a:extLst>
              <a:ext uri="{FF2B5EF4-FFF2-40B4-BE49-F238E27FC236}">
                <a16:creationId xmlns:a16="http://schemas.microsoft.com/office/drawing/2014/main" id="{F218C8D2-5F8E-B313-71FE-5CA6DE86A1C1}"/>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51138" y="1371428"/>
            <a:ext cx="8761708" cy="4931328"/>
          </a:xfrm>
          <a:prstGeom prst="rect">
            <a:avLst/>
          </a:prstGeom>
          <a:effectLst/>
        </p:spPr>
      </p:pic>
      <p:sp>
        <p:nvSpPr>
          <p:cNvPr id="3" name="Title 2">
            <a:extLst>
              <a:ext uri="{FF2B5EF4-FFF2-40B4-BE49-F238E27FC236}">
                <a16:creationId xmlns:a16="http://schemas.microsoft.com/office/drawing/2014/main" id="{063129F4-4204-7D66-5A2F-5C2869559B15}"/>
              </a:ext>
            </a:extLst>
          </p:cNvPr>
          <p:cNvSpPr>
            <a:spLocks noGrp="1"/>
          </p:cNvSpPr>
          <p:nvPr>
            <p:ph type="title"/>
          </p:nvPr>
        </p:nvSpPr>
        <p:spPr/>
        <p:txBody>
          <a:bodyPr>
            <a:normAutofit fontScale="90000"/>
          </a:bodyPr>
          <a:lstStyle/>
          <a:p>
            <a:r>
              <a:rPr lang="en-US">
                <a:latin typeface="Open Sans ExtraBold" panose="020B0906030804020204" pitchFamily="34" charset="0"/>
                <a:ea typeface="Open Sans ExtraBold" panose="020B0906030804020204" pitchFamily="34" charset="0"/>
                <a:cs typeface="Open Sans ExtraBold" panose="020B0906030804020204" pitchFamily="34" charset="0"/>
              </a:rPr>
              <a:t>17+% more search results impressions</a:t>
            </a:r>
          </a:p>
        </p:txBody>
      </p:sp>
      <p:pic>
        <p:nvPicPr>
          <p:cNvPr id="6" name="Picture 5">
            <a:extLst>
              <a:ext uri="{FF2B5EF4-FFF2-40B4-BE49-F238E27FC236}">
                <a16:creationId xmlns:a16="http://schemas.microsoft.com/office/drawing/2014/main" id="{93FC2674-A674-2C6E-E3C0-DB05A7EE2065}"/>
              </a:ext>
            </a:extLst>
          </p:cNvPr>
          <p:cNvPicPr>
            <a:picLocks noChangeAspect="1"/>
          </p:cNvPicPr>
          <p:nvPr/>
        </p:nvPicPr>
        <p:blipFill>
          <a:blip r:embed="rId3"/>
          <a:stretch>
            <a:fillRect/>
          </a:stretch>
        </p:blipFill>
        <p:spPr>
          <a:xfrm>
            <a:off x="2715387" y="1502410"/>
            <a:ext cx="6669786" cy="4446524"/>
          </a:xfrm>
          <a:prstGeom prst="rect">
            <a:avLst/>
          </a:prstGeom>
        </p:spPr>
      </p:pic>
      <p:sp>
        <p:nvSpPr>
          <p:cNvPr id="2" name="Text Placeholder 5">
            <a:extLst>
              <a:ext uri="{FF2B5EF4-FFF2-40B4-BE49-F238E27FC236}">
                <a16:creationId xmlns:a16="http://schemas.microsoft.com/office/drawing/2014/main" id="{72B2F165-EFE4-98E1-657D-29BBF46EC1B4}"/>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internal analytics</a:t>
            </a:r>
          </a:p>
        </p:txBody>
      </p:sp>
    </p:spTree>
    <p:extLst>
      <p:ext uri="{BB962C8B-B14F-4D97-AF65-F5344CB8AC3E}">
        <p14:creationId xmlns:p14="http://schemas.microsoft.com/office/powerpoint/2010/main" val="24899319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56CE3FE-345A-CDF2-D18C-5DC3231CF35D}"/>
              </a:ext>
            </a:extLst>
          </p:cNvPr>
          <p:cNvSpPr>
            <a:spLocks noGrp="1"/>
          </p:cNvSpPr>
          <p:nvPr>
            <p:ph idx="1"/>
          </p:nvPr>
        </p:nvSpPr>
        <p:spPr>
          <a:xfrm>
            <a:off x="704193" y="1624405"/>
            <a:ext cx="3053991" cy="4623996"/>
          </a:xfrm>
        </p:spPr>
        <p:txBody>
          <a:bodyPr/>
          <a:lstStyle/>
          <a:p>
            <a:pPr marL="457200" indent="-457200">
              <a:buFont typeface="Arial" panose="020B0604020202020204" pitchFamily="34" charset="0"/>
              <a:buChar char="•"/>
            </a:pPr>
            <a:r>
              <a:rPr lang="en-US"/>
              <a:t>4% more </a:t>
            </a:r>
            <a:r>
              <a:rPr lang="en-US" err="1"/>
              <a:t>clickthroughs</a:t>
            </a:r>
            <a:r>
              <a:rPr lang="en-US"/>
              <a:t> to listing detail page</a:t>
            </a:r>
          </a:p>
          <a:p>
            <a:pPr marL="457200" indent="-457200">
              <a:buFont typeface="Arial" panose="020B0604020202020204" pitchFamily="34" charset="0"/>
              <a:buChar char="•"/>
            </a:pPr>
            <a:r>
              <a:rPr lang="en-US"/>
              <a:t>4% more time on listing detail page</a:t>
            </a:r>
          </a:p>
          <a:p>
            <a:pPr marL="457200" indent="-457200">
              <a:buFont typeface="Arial" panose="020B0604020202020204" pitchFamily="34" charset="0"/>
              <a:buChar char="•"/>
            </a:pPr>
            <a:r>
              <a:rPr lang="en-US"/>
              <a:t>5% more 3D tour views</a:t>
            </a:r>
          </a:p>
        </p:txBody>
      </p:sp>
      <p:sp>
        <p:nvSpPr>
          <p:cNvPr id="3" name="Title 2">
            <a:extLst>
              <a:ext uri="{FF2B5EF4-FFF2-40B4-BE49-F238E27FC236}">
                <a16:creationId xmlns:a16="http://schemas.microsoft.com/office/drawing/2014/main" id="{136CE34A-80E4-7F27-D2FD-F8B01B45D617}"/>
              </a:ext>
            </a:extLst>
          </p:cNvPr>
          <p:cNvSpPr>
            <a:spLocks noGrp="1"/>
          </p:cNvSpPr>
          <p:nvPr>
            <p:ph type="title"/>
          </p:nvPr>
        </p:nvSpPr>
        <p:spPr/>
        <p:txBody>
          <a:bodyPr>
            <a:normAutofit fontScale="90000"/>
          </a:bodyPr>
          <a:lstStyle/>
          <a:p>
            <a:r>
              <a:rPr lang="en-US">
                <a:latin typeface="Open Sans ExtraBold" panose="020B0906030804020204" pitchFamily="34" charset="0"/>
                <a:ea typeface="Open Sans ExtraBold" panose="020B0906030804020204" pitchFamily="34" charset="0"/>
                <a:cs typeface="Open Sans ExtraBold" panose="020B0906030804020204" pitchFamily="34" charset="0"/>
              </a:rPr>
              <a:t>Listing detail page engagement</a:t>
            </a:r>
          </a:p>
        </p:txBody>
      </p:sp>
      <p:pic>
        <p:nvPicPr>
          <p:cNvPr id="6" name="Picture 5" descr="A white board with black trim&#10;&#10;AI-generated content may be incorrect.">
            <a:extLst>
              <a:ext uri="{FF2B5EF4-FFF2-40B4-BE49-F238E27FC236}">
                <a16:creationId xmlns:a16="http://schemas.microsoft.com/office/drawing/2014/main" id="{8064F226-DC71-25FC-03B6-D7886C1D12A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24490" y="1371428"/>
            <a:ext cx="8761708" cy="4931328"/>
          </a:xfrm>
          <a:prstGeom prst="rect">
            <a:avLst/>
          </a:prstGeom>
          <a:effectLst/>
        </p:spPr>
      </p:pic>
      <p:pic>
        <p:nvPicPr>
          <p:cNvPr id="8" name="Picture 7">
            <a:extLst>
              <a:ext uri="{FF2B5EF4-FFF2-40B4-BE49-F238E27FC236}">
                <a16:creationId xmlns:a16="http://schemas.microsoft.com/office/drawing/2014/main" id="{A191E196-87A6-7309-373C-14C3C2619F76}"/>
              </a:ext>
            </a:extLst>
          </p:cNvPr>
          <p:cNvPicPr>
            <a:picLocks noChangeAspect="1"/>
          </p:cNvPicPr>
          <p:nvPr/>
        </p:nvPicPr>
        <p:blipFill>
          <a:blip r:embed="rId3"/>
          <a:stretch>
            <a:fillRect/>
          </a:stretch>
        </p:blipFill>
        <p:spPr>
          <a:xfrm>
            <a:off x="4377690" y="1530995"/>
            <a:ext cx="6655308" cy="4436872"/>
          </a:xfrm>
          <a:prstGeom prst="rect">
            <a:avLst/>
          </a:prstGeom>
        </p:spPr>
      </p:pic>
      <p:sp>
        <p:nvSpPr>
          <p:cNvPr id="2" name="Text Placeholder 5">
            <a:extLst>
              <a:ext uri="{FF2B5EF4-FFF2-40B4-BE49-F238E27FC236}">
                <a16:creationId xmlns:a16="http://schemas.microsoft.com/office/drawing/2014/main" id="{C80AD3AF-AD0B-9DBF-A173-3AC4BA5F7F18}"/>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internal analytics</a:t>
            </a:r>
          </a:p>
        </p:txBody>
      </p:sp>
    </p:spTree>
    <p:extLst>
      <p:ext uri="{BB962C8B-B14F-4D97-AF65-F5344CB8AC3E}">
        <p14:creationId xmlns:p14="http://schemas.microsoft.com/office/powerpoint/2010/main" val="937991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D73D2B8-DFD0-8BD9-FFE8-9DCFC7DADB28}"/>
              </a:ext>
            </a:extLst>
          </p:cNvPr>
          <p:cNvSpPr>
            <a:spLocks noGrp="1"/>
          </p:cNvSpPr>
          <p:nvPr>
            <p:ph type="title"/>
          </p:nvPr>
        </p:nvSpPr>
        <p:spPr>
          <a:xfrm>
            <a:off x="342900" y="320675"/>
            <a:ext cx="11506200" cy="633413"/>
          </a:xfrm>
        </p:spPr>
        <p:txBody>
          <a:bodyPr>
            <a:normAutofit fontScale="90000"/>
          </a:bodyPr>
          <a:lstStyle/>
          <a:p>
            <a:r>
              <a:rPr lang="en-US">
                <a:latin typeface="Open Sans ExtraBold" panose="020B0906030804020204" pitchFamily="34" charset="0"/>
                <a:ea typeface="Open Sans ExtraBold" panose="020B0906030804020204" pitchFamily="34" charset="0"/>
                <a:cs typeface="Open Sans ExtraBold" panose="020B0906030804020204" pitchFamily="34" charset="0"/>
              </a:rPr>
              <a:t>15% - 20% more leads</a:t>
            </a:r>
          </a:p>
        </p:txBody>
      </p:sp>
      <p:pic>
        <p:nvPicPr>
          <p:cNvPr id="4" name="Picture 3" descr="A white board with black trim&#10;&#10;AI-generated content may be incorrect.">
            <a:extLst>
              <a:ext uri="{FF2B5EF4-FFF2-40B4-BE49-F238E27FC236}">
                <a16:creationId xmlns:a16="http://schemas.microsoft.com/office/drawing/2014/main" id="{7FB034CC-6DDD-3B83-EB01-0A2704CB307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96858" y="1371428"/>
            <a:ext cx="8761708" cy="4931328"/>
          </a:xfrm>
          <a:prstGeom prst="rect">
            <a:avLst/>
          </a:prstGeom>
          <a:effectLst/>
        </p:spPr>
      </p:pic>
      <p:pic>
        <p:nvPicPr>
          <p:cNvPr id="5" name="Picture 4">
            <a:extLst>
              <a:ext uri="{FF2B5EF4-FFF2-40B4-BE49-F238E27FC236}">
                <a16:creationId xmlns:a16="http://schemas.microsoft.com/office/drawing/2014/main" id="{7FA7CC6B-6B2D-9BA4-DA28-A3E7618C9226}"/>
              </a:ext>
            </a:extLst>
          </p:cNvPr>
          <p:cNvPicPr>
            <a:picLocks noChangeAspect="1"/>
          </p:cNvPicPr>
          <p:nvPr/>
        </p:nvPicPr>
        <p:blipFill>
          <a:blip r:embed="rId3"/>
          <a:stretch>
            <a:fillRect/>
          </a:stretch>
        </p:blipFill>
        <p:spPr>
          <a:xfrm>
            <a:off x="2750058" y="1530995"/>
            <a:ext cx="6655308" cy="4436872"/>
          </a:xfrm>
          <a:prstGeom prst="rect">
            <a:avLst/>
          </a:prstGeom>
        </p:spPr>
      </p:pic>
      <p:cxnSp>
        <p:nvCxnSpPr>
          <p:cNvPr id="7" name="Straight Arrow Connector 6">
            <a:extLst>
              <a:ext uri="{FF2B5EF4-FFF2-40B4-BE49-F238E27FC236}">
                <a16:creationId xmlns:a16="http://schemas.microsoft.com/office/drawing/2014/main" id="{133FCC79-5673-8624-91AF-54FF70E69679}"/>
              </a:ext>
            </a:extLst>
          </p:cNvPr>
          <p:cNvCxnSpPr>
            <a:cxnSpLocks/>
          </p:cNvCxnSpPr>
          <p:nvPr/>
        </p:nvCxnSpPr>
        <p:spPr>
          <a:xfrm flipH="1">
            <a:off x="9092358" y="4370832"/>
            <a:ext cx="1892808" cy="804672"/>
          </a:xfrm>
          <a:prstGeom prst="straightConnector1">
            <a:avLst/>
          </a:prstGeom>
          <a:ln w="76200">
            <a:solidFill>
              <a:srgbClr val="92D050"/>
            </a:solidFill>
            <a:tailEnd type="triangle"/>
          </a:ln>
        </p:spPr>
        <p:style>
          <a:lnRef idx="2">
            <a:schemeClr val="accent1"/>
          </a:lnRef>
          <a:fillRef idx="0">
            <a:schemeClr val="accent1"/>
          </a:fillRef>
          <a:effectRef idx="1">
            <a:schemeClr val="accent1"/>
          </a:effectRef>
          <a:fontRef idx="minor">
            <a:schemeClr val="tx1"/>
          </a:fontRef>
        </p:style>
      </p:cxnSp>
      <p:sp>
        <p:nvSpPr>
          <p:cNvPr id="2" name="Text Placeholder 5">
            <a:extLst>
              <a:ext uri="{FF2B5EF4-FFF2-40B4-BE49-F238E27FC236}">
                <a16:creationId xmlns:a16="http://schemas.microsoft.com/office/drawing/2014/main" id="{3C46AB71-3CB0-787A-D802-3D4B6BE17FDD}"/>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internal analytics</a:t>
            </a:r>
          </a:p>
        </p:txBody>
      </p:sp>
    </p:spTree>
    <p:extLst>
      <p:ext uri="{BB962C8B-B14F-4D97-AF65-F5344CB8AC3E}">
        <p14:creationId xmlns:p14="http://schemas.microsoft.com/office/powerpoint/2010/main" val="2580992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00182CB-5C18-189C-A93F-AD3D654E32A2}"/>
              </a:ext>
            </a:extLst>
          </p:cNvPr>
          <p:cNvSpPr/>
          <p:nvPr/>
        </p:nvSpPr>
        <p:spPr>
          <a:xfrm>
            <a:off x="-753080" y="1134534"/>
            <a:ext cx="10643616" cy="4620305"/>
          </a:xfrm>
          <a:prstGeom prst="roundRect">
            <a:avLst>
              <a:gd name="adj" fmla="val 5813"/>
            </a:avLst>
          </a:prstGeom>
          <a:solidFill>
            <a:schemeClr val="tx1">
              <a:alpha val="5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itle 2">
            <a:extLst>
              <a:ext uri="{FF2B5EF4-FFF2-40B4-BE49-F238E27FC236}">
                <a16:creationId xmlns:a16="http://schemas.microsoft.com/office/drawing/2014/main" id="{2B4F39A3-7FD7-8B40-03FF-6441CC8297AB}"/>
              </a:ext>
            </a:extLst>
          </p:cNvPr>
          <p:cNvSpPr>
            <a:spLocks noGrp="1"/>
          </p:cNvSpPr>
          <p:nvPr>
            <p:ph type="title"/>
          </p:nvPr>
        </p:nvSpPr>
        <p:spPr>
          <a:xfrm>
            <a:off x="574477" y="2103437"/>
            <a:ext cx="7084968" cy="1325563"/>
          </a:xfrm>
        </p:spPr>
        <p:txBody>
          <a:bodyPr vert="horz" lIns="91440" tIns="45720" rIns="91440" bIns="45720" rtlCol="0" anchor="t">
            <a:noAutofit/>
          </a:bodyPr>
          <a:lstStyle/>
          <a:p>
            <a:pPr>
              <a:lnSpc>
                <a:spcPct val="100000"/>
              </a:lnSpc>
            </a:pPr>
            <a:r>
              <a:rPr lang="en-US" sz="5400" b="1">
                <a:solidFill>
                  <a:schemeClr val="accent2"/>
                </a:solidFill>
                <a:latin typeface="Open Sans ExtraBold" pitchFamily="2" charset="0"/>
                <a:ea typeface="Open Sans ExtraBold" pitchFamily="2" charset="0"/>
                <a:cs typeface="Open Sans ExtraBold" pitchFamily="2" charset="0"/>
              </a:rPr>
              <a:t>~20% improvement </a:t>
            </a:r>
            <a:br>
              <a:rPr lang="en-US" sz="5400" b="1">
                <a:solidFill>
                  <a:schemeClr val="accent2"/>
                </a:solidFill>
                <a:latin typeface="Open Sans ExtraBold" pitchFamily="2" charset="0"/>
                <a:ea typeface="Open Sans ExtraBold" pitchFamily="2" charset="0"/>
                <a:cs typeface="Open Sans ExtraBold" pitchFamily="2" charset="0"/>
              </a:rPr>
            </a:br>
            <a:r>
              <a:rPr lang="en-US" sz="5400" b="1">
                <a:latin typeface="Open Sans ExtraBold" pitchFamily="2" charset="0"/>
                <a:ea typeface="Open Sans ExtraBold" pitchFamily="2" charset="0"/>
                <a:cs typeface="Open Sans ExtraBold" pitchFamily="2" charset="0"/>
              </a:rPr>
              <a:t>in lead-to-lease conversion</a:t>
            </a:r>
          </a:p>
        </p:txBody>
      </p:sp>
      <p:sp>
        <p:nvSpPr>
          <p:cNvPr id="2" name="Text Placeholder 5">
            <a:extLst>
              <a:ext uri="{FF2B5EF4-FFF2-40B4-BE49-F238E27FC236}">
                <a16:creationId xmlns:a16="http://schemas.microsoft.com/office/drawing/2014/main" id="{B20D7C42-B275-72BF-0CCD-7149EF9B7675}"/>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solidFill>
                  <a:schemeClr val="bg1"/>
                </a:solidFill>
              </a:rPr>
              <a:t>Source: Apartments.com internal analytics</a:t>
            </a:r>
          </a:p>
        </p:txBody>
      </p:sp>
    </p:spTree>
    <p:extLst>
      <p:ext uri="{BB962C8B-B14F-4D97-AF65-F5344CB8AC3E}">
        <p14:creationId xmlns:p14="http://schemas.microsoft.com/office/powerpoint/2010/main" val="39089126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7462D63-B05D-CD8C-B876-B00B95E0F89B}"/>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F7A412-B197-9F83-4A53-F60E0CBDF7E6}"/>
              </a:ext>
            </a:extLst>
          </p:cNvPr>
          <p:cNvSpPr>
            <a:spLocks noGrp="1"/>
          </p:cNvSpPr>
          <p:nvPr>
            <p:ph type="title"/>
          </p:nvPr>
        </p:nvSpPr>
        <p:spPr>
          <a:xfrm>
            <a:off x="329933" y="356355"/>
            <a:ext cx="11434932" cy="829791"/>
          </a:xfrm>
        </p:spPr>
        <p:txBody>
          <a:bodyPr vert="horz" lIns="91440" tIns="45720" rIns="91440" bIns="45720" rtlCol="0" anchor="t">
            <a:noAutofit/>
          </a:bodyPr>
          <a:lstStyle/>
          <a:p>
            <a:pPr algn="ctr"/>
            <a:r>
              <a:rPr lang="en-US" sz="4000">
                <a:solidFill>
                  <a:schemeClr val="bg1"/>
                </a:solidFill>
                <a:latin typeface="Open Sans ExtraBold" pitchFamily="2" charset="0"/>
                <a:ea typeface="Open Sans ExtraBold" pitchFamily="2" charset="0"/>
                <a:cs typeface="Open Sans ExtraBold" pitchFamily="2" charset="0"/>
              </a:rPr>
              <a:t>1/3 of Apartments.com customers </a:t>
            </a:r>
            <a:br>
              <a:rPr lang="en-US" sz="4000">
                <a:solidFill>
                  <a:schemeClr val="bg1"/>
                </a:solidFill>
                <a:latin typeface="Open Sans ExtraBold" pitchFamily="2" charset="0"/>
                <a:ea typeface="Open Sans ExtraBold" pitchFamily="2" charset="0"/>
                <a:cs typeface="Open Sans ExtraBold" pitchFamily="2" charset="0"/>
              </a:rPr>
            </a:br>
            <a:r>
              <a:rPr lang="en-US" sz="4000">
                <a:solidFill>
                  <a:schemeClr val="bg1"/>
                </a:solidFill>
                <a:latin typeface="Open Sans ExtraBold" pitchFamily="2" charset="0"/>
                <a:ea typeface="Open Sans ExtraBold" pitchFamily="2" charset="0"/>
                <a:cs typeface="Open Sans ExtraBold" pitchFamily="2" charset="0"/>
              </a:rPr>
              <a:t>use our Cost Calculator</a:t>
            </a:r>
          </a:p>
        </p:txBody>
      </p:sp>
      <p:sp>
        <p:nvSpPr>
          <p:cNvPr id="3" name="Content Placeholder 2">
            <a:extLst>
              <a:ext uri="{FF2B5EF4-FFF2-40B4-BE49-F238E27FC236}">
                <a16:creationId xmlns:a16="http://schemas.microsoft.com/office/drawing/2014/main" id="{DDD6A106-913F-24F4-2931-D6BDE3CAB0C9}"/>
              </a:ext>
            </a:extLst>
          </p:cNvPr>
          <p:cNvSpPr>
            <a:spLocks noGrp="1"/>
          </p:cNvSpPr>
          <p:nvPr>
            <p:ph idx="1"/>
          </p:nvPr>
        </p:nvSpPr>
        <p:spPr>
          <a:xfrm>
            <a:off x="329933" y="1847192"/>
            <a:ext cx="3584448" cy="4267200"/>
          </a:xfrm>
        </p:spPr>
        <p:txBody>
          <a:bodyPr vert="horz" lIns="91440" tIns="45720" rIns="91440" bIns="45720" rtlCol="0" anchor="t">
            <a:normAutofit/>
          </a:bodyPr>
          <a:lstStyle/>
          <a:p>
            <a:pPr marL="0" indent="0">
              <a:spcAft>
                <a:spcPts val="1000"/>
              </a:spcAft>
              <a:buNone/>
            </a:pP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Renters that use Cost Calculators are:</a:t>
            </a:r>
          </a:p>
          <a:p>
            <a:pPr lvl="1">
              <a:spcAft>
                <a:spcPts val="1000"/>
              </a:spcAft>
              <a:buFont typeface="Wingdings" panose="05000000000000000000" pitchFamily="2" charset="2"/>
              <a:buChar char="ü"/>
            </a:pP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 2.4X more likely to submit a lead</a:t>
            </a:r>
          </a:p>
          <a:p>
            <a:pPr lvl="1">
              <a:spcAft>
                <a:spcPts val="1000"/>
              </a:spcAft>
              <a:buFont typeface="Wingdings" panose="05000000000000000000" pitchFamily="2" charset="2"/>
              <a:buChar char="ü"/>
            </a:pPr>
            <a:r>
              <a:rPr lang="en-US">
                <a:solidFill>
                  <a:schemeClr val="bg1"/>
                </a:solidFill>
                <a:latin typeface="Open Sans" panose="020B0606030504020204" pitchFamily="34" charset="0"/>
                <a:ea typeface="Open Sans" panose="020B0606030504020204" pitchFamily="34" charset="0"/>
                <a:cs typeface="Open Sans" panose="020B0606030504020204" pitchFamily="34" charset="0"/>
              </a:rPr>
              <a:t> 2X more likely to submit a higher intent lead (unit/floor plan level)</a:t>
            </a:r>
          </a:p>
          <a:p>
            <a:endParaRPr lang="en-US">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white board with black trim&#10;&#10;AI-generated content may be incorrect.">
            <a:extLst>
              <a:ext uri="{FF2B5EF4-FFF2-40B4-BE49-F238E27FC236}">
                <a16:creationId xmlns:a16="http://schemas.microsoft.com/office/drawing/2014/main" id="{19CF25D2-5E82-833F-8083-031F16E9FD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69911" y="1660870"/>
            <a:ext cx="8761708" cy="4931328"/>
          </a:xfrm>
          <a:prstGeom prst="rect">
            <a:avLst/>
          </a:prstGeom>
          <a:effectLst/>
        </p:spPr>
      </p:pic>
      <p:pic>
        <p:nvPicPr>
          <p:cNvPr id="9" name="Picture 8">
            <a:extLst>
              <a:ext uri="{FF2B5EF4-FFF2-40B4-BE49-F238E27FC236}">
                <a16:creationId xmlns:a16="http://schemas.microsoft.com/office/drawing/2014/main" id="{2DD9D135-502B-7E68-2440-6490EDCBFE04}"/>
              </a:ext>
            </a:extLst>
          </p:cNvPr>
          <p:cNvPicPr>
            <a:picLocks noChangeAspect="1"/>
          </p:cNvPicPr>
          <p:nvPr/>
        </p:nvPicPr>
        <p:blipFill>
          <a:blip r:embed="rId3"/>
          <a:stretch>
            <a:fillRect/>
          </a:stretch>
        </p:blipFill>
        <p:spPr>
          <a:xfrm>
            <a:off x="4423111" y="1780527"/>
            <a:ext cx="6691884" cy="4461256"/>
          </a:xfrm>
          <a:prstGeom prst="rect">
            <a:avLst/>
          </a:prstGeom>
        </p:spPr>
      </p:pic>
      <p:sp>
        <p:nvSpPr>
          <p:cNvPr id="7" name="Text Placeholder 5">
            <a:extLst>
              <a:ext uri="{FF2B5EF4-FFF2-40B4-BE49-F238E27FC236}">
                <a16:creationId xmlns:a16="http://schemas.microsoft.com/office/drawing/2014/main" id="{4A784112-BCA7-7FA8-6AAA-A4741CBA41D6}"/>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solidFill>
                  <a:schemeClr val="bg1"/>
                </a:solidFill>
              </a:rPr>
              <a:t>Source: Apartments.com internal analytics</a:t>
            </a:r>
          </a:p>
        </p:txBody>
      </p:sp>
    </p:spTree>
    <p:extLst>
      <p:ext uri="{BB962C8B-B14F-4D97-AF65-F5344CB8AC3E}">
        <p14:creationId xmlns:p14="http://schemas.microsoft.com/office/powerpoint/2010/main" val="12200284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A5CAF-B77D-858A-3D4E-FAF8313D8FA7}"/>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D79416A-51DD-21F1-381B-DC1C1D4CDB68}"/>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5">
            <a:extLst>
              <a:ext uri="{FF2B5EF4-FFF2-40B4-BE49-F238E27FC236}">
                <a16:creationId xmlns:a16="http://schemas.microsoft.com/office/drawing/2014/main" id="{88E4DEF4-562E-A9CF-BC37-5B7423F89861}"/>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solidFill>
                  <a:schemeClr val="bg1"/>
                </a:solidFill>
              </a:rPr>
              <a:t>Source: Apartments.com internal analytics</a:t>
            </a:r>
          </a:p>
        </p:txBody>
      </p:sp>
      <p:sp>
        <p:nvSpPr>
          <p:cNvPr id="12" name="Title 1">
            <a:extLst>
              <a:ext uri="{FF2B5EF4-FFF2-40B4-BE49-F238E27FC236}">
                <a16:creationId xmlns:a16="http://schemas.microsoft.com/office/drawing/2014/main" id="{126D2E92-CE0D-2D2F-0B4A-146E21B3ADDF}"/>
              </a:ext>
            </a:extLst>
          </p:cNvPr>
          <p:cNvSpPr txBox="1">
            <a:spLocks/>
          </p:cNvSpPr>
          <p:nvPr/>
        </p:nvSpPr>
        <p:spPr>
          <a:xfrm>
            <a:off x="498312" y="410174"/>
            <a:ext cx="11195376" cy="7772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50" baseline="0">
                <a:solidFill>
                  <a:schemeClr val="tx1">
                    <a:lumMod val="85000"/>
                    <a:lumOff val="15000"/>
                  </a:schemeClr>
                </a:solidFill>
                <a:latin typeface="Open Sans" pitchFamily="2" charset="0"/>
                <a:ea typeface="Open Sans" pitchFamily="2" charset="0"/>
                <a:cs typeface="Open Sans" pitchFamily="2" charset="0"/>
              </a:defRPr>
            </a:lvl1pPr>
          </a:lstStyle>
          <a:p>
            <a:pPr algn="ctr"/>
            <a:r>
              <a:rPr lang="en-US" sz="4000">
                <a:solidFill>
                  <a:schemeClr val="bg1"/>
                </a:solidFill>
                <a:latin typeface="Open Sans ExtraBold" pitchFamily="2" charset="0"/>
                <a:ea typeface="Open Sans ExtraBold" pitchFamily="2" charset="0"/>
                <a:cs typeface="Open Sans ExtraBold" pitchFamily="2" charset="0"/>
              </a:rPr>
              <a:t>AI search on Apartments.com</a:t>
            </a:r>
          </a:p>
        </p:txBody>
      </p:sp>
      <p:grpSp>
        <p:nvGrpSpPr>
          <p:cNvPr id="15" name="Group 14">
            <a:extLst>
              <a:ext uri="{FF2B5EF4-FFF2-40B4-BE49-F238E27FC236}">
                <a16:creationId xmlns:a16="http://schemas.microsoft.com/office/drawing/2014/main" id="{644B1815-DE04-E613-6416-7AA45295E1E7}"/>
              </a:ext>
            </a:extLst>
          </p:cNvPr>
          <p:cNvGrpSpPr/>
          <p:nvPr/>
        </p:nvGrpSpPr>
        <p:grpSpPr>
          <a:xfrm>
            <a:off x="1715146" y="1422203"/>
            <a:ext cx="8761708" cy="4931328"/>
            <a:chOff x="3369911" y="1660870"/>
            <a:chExt cx="8761708" cy="4931328"/>
          </a:xfrm>
        </p:grpSpPr>
        <p:pic>
          <p:nvPicPr>
            <p:cNvPr id="6" name="Picture 5" descr="A white board with black trim&#10;&#10;AI-generated content may be incorrect.">
              <a:extLst>
                <a:ext uri="{FF2B5EF4-FFF2-40B4-BE49-F238E27FC236}">
                  <a16:creationId xmlns:a16="http://schemas.microsoft.com/office/drawing/2014/main" id="{6CFE1724-BEE6-472F-05FC-32026397E65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69911" y="1660870"/>
              <a:ext cx="8761708" cy="4931328"/>
            </a:xfrm>
            <a:prstGeom prst="rect">
              <a:avLst/>
            </a:prstGeom>
            <a:effectLst/>
          </p:spPr>
        </p:pic>
        <p:pic>
          <p:nvPicPr>
            <p:cNvPr id="13" name="Picture 12">
              <a:extLst>
                <a:ext uri="{FF2B5EF4-FFF2-40B4-BE49-F238E27FC236}">
                  <a16:creationId xmlns:a16="http://schemas.microsoft.com/office/drawing/2014/main" id="{9C8B9E26-7E0E-9FE6-E9DA-714FF9DCAA8F}"/>
                </a:ext>
              </a:extLst>
            </p:cNvPr>
            <p:cNvPicPr>
              <a:picLocks noChangeAspect="1"/>
            </p:cNvPicPr>
            <p:nvPr/>
          </p:nvPicPr>
          <p:blipFill>
            <a:blip r:embed="rId3"/>
            <a:stretch>
              <a:fillRect/>
            </a:stretch>
          </p:blipFill>
          <p:spPr>
            <a:xfrm>
              <a:off x="4432935" y="1803001"/>
              <a:ext cx="6697218" cy="4464812"/>
            </a:xfrm>
            <a:prstGeom prst="rect">
              <a:avLst/>
            </a:prstGeom>
          </p:spPr>
        </p:pic>
      </p:grpSp>
      <p:cxnSp>
        <p:nvCxnSpPr>
          <p:cNvPr id="14" name="Straight Arrow Connector 13">
            <a:extLst>
              <a:ext uri="{FF2B5EF4-FFF2-40B4-BE49-F238E27FC236}">
                <a16:creationId xmlns:a16="http://schemas.microsoft.com/office/drawing/2014/main" id="{A7E77839-5163-EDB8-C4EB-361109B0410C}"/>
              </a:ext>
            </a:extLst>
          </p:cNvPr>
          <p:cNvCxnSpPr/>
          <p:nvPr/>
        </p:nvCxnSpPr>
        <p:spPr>
          <a:xfrm flipH="1">
            <a:off x="7781544" y="2322576"/>
            <a:ext cx="2825496" cy="132588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7647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16435-581D-8A51-71E4-62F4D0B5897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332E3DF-A9FC-54C2-A9C8-92D1A8B7CC6A}"/>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8F53D712-0912-F47A-860C-CD2D376ED69C}"/>
              </a:ext>
            </a:extLst>
          </p:cNvPr>
          <p:cNvSpPr/>
          <p:nvPr/>
        </p:nvSpPr>
        <p:spPr>
          <a:xfrm>
            <a:off x="-1213878" y="586493"/>
            <a:ext cx="11887200" cy="6554739"/>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61DDB075-880A-2670-1DEE-191756EACE57}"/>
              </a:ext>
            </a:extLst>
          </p:cNvPr>
          <p:cNvSpPr>
            <a:spLocks noGrp="1"/>
          </p:cNvSpPr>
          <p:nvPr>
            <p:ph type="title"/>
          </p:nvPr>
        </p:nvSpPr>
        <p:spPr>
          <a:xfrm>
            <a:off x="238125" y="906780"/>
            <a:ext cx="11279112" cy="4620305"/>
          </a:xfrm>
        </p:spPr>
        <p:txBody>
          <a:bodyPr anchor="t"/>
          <a:lstStyle/>
          <a:p>
            <a:r>
              <a:rPr lang="en-US" sz="4300" b="1">
                <a:latin typeface="Open Sans ExtraBold" pitchFamily="2" charset="0"/>
                <a:ea typeface="Open Sans ExtraBold" pitchFamily="2" charset="0"/>
                <a:cs typeface="Open Sans ExtraBold" pitchFamily="2" charset="0"/>
              </a:rPr>
              <a:t>Prompts renters are entering – </a:t>
            </a:r>
            <a:br>
              <a:rPr lang="en-US" sz="4300" b="1">
                <a:latin typeface="Open Sans ExtraBold" pitchFamily="2" charset="0"/>
                <a:ea typeface="Open Sans ExtraBold" pitchFamily="2" charset="0"/>
                <a:cs typeface="Open Sans ExtraBold" pitchFamily="2" charset="0"/>
              </a:rPr>
            </a:br>
            <a:r>
              <a:rPr lang="en-US" sz="4300" b="1">
                <a:latin typeface="Open Sans ExtraBold" pitchFamily="2" charset="0"/>
                <a:ea typeface="Open Sans ExtraBold" pitchFamily="2" charset="0"/>
                <a:cs typeface="Open Sans ExtraBold" pitchFamily="2" charset="0"/>
              </a:rPr>
              <a:t>without being prompted!</a:t>
            </a:r>
            <a:endParaRPr lang="en-US" sz="4300" b="1">
              <a:solidFill>
                <a:schemeClr val="accent2"/>
              </a:solidFill>
              <a:latin typeface="Open Sans ExtraBold" pitchFamily="2" charset="0"/>
              <a:ea typeface="Open Sans ExtraBold" pitchFamily="2" charset="0"/>
              <a:cs typeface="Open Sans ExtraBold" pitchFamily="2" charset="0"/>
            </a:endParaRPr>
          </a:p>
        </p:txBody>
      </p:sp>
      <p:sp>
        <p:nvSpPr>
          <p:cNvPr id="6" name="TextBox 5">
            <a:extLst>
              <a:ext uri="{FF2B5EF4-FFF2-40B4-BE49-F238E27FC236}">
                <a16:creationId xmlns:a16="http://schemas.microsoft.com/office/drawing/2014/main" id="{FF57A98C-23BE-62A9-1867-63FBC03C65E6}"/>
              </a:ext>
            </a:extLst>
          </p:cNvPr>
          <p:cNvSpPr txBox="1"/>
          <p:nvPr/>
        </p:nvSpPr>
        <p:spPr>
          <a:xfrm>
            <a:off x="436638" y="2239634"/>
            <a:ext cx="9540482" cy="4031873"/>
          </a:xfrm>
          <a:prstGeom prst="rect">
            <a:avLst/>
          </a:prstGeom>
          <a:noFill/>
        </p:spPr>
        <p:txBody>
          <a:bodyPr wrap="square" lIns="91440" tIns="45720" rIns="91440" bIns="45720" anchor="t">
            <a:spAutoFit/>
          </a:bodyPr>
          <a:lstStyle/>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Charlotte NC apartments </a:t>
            </a:r>
            <a:r>
              <a:rPr lang="en-US" sz="1600" b="1">
                <a:solidFill>
                  <a:schemeClr val="bg1"/>
                </a:solidFill>
                <a:latin typeface="Open Sans Light"/>
                <a:ea typeface="Open Sans Light"/>
                <a:cs typeface="Open Sans Light"/>
              </a:rPr>
              <a:t>total monthly price</a:t>
            </a:r>
            <a:r>
              <a:rPr lang="en-US" sz="1600">
                <a:solidFill>
                  <a:schemeClr val="bg1"/>
                </a:solidFill>
                <a:latin typeface="Open Sans Light"/>
                <a:ea typeface="Open Sans Light"/>
                <a:cs typeface="Open Sans Light"/>
              </a:rPr>
              <a:t> $1180 or under with washer and dryer included</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Studio Lincoln Park Chicago under 1400 month </a:t>
            </a:r>
            <a:r>
              <a:rPr lang="en-US" sz="1600" b="1">
                <a:solidFill>
                  <a:schemeClr val="bg1"/>
                </a:solidFill>
                <a:latin typeface="Open Sans Light"/>
                <a:ea typeface="Open Sans Light"/>
                <a:cs typeface="Open Sans Light"/>
              </a:rPr>
              <a:t>total monthly price</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1 bedroom in </a:t>
            </a:r>
            <a:r>
              <a:rPr lang="en-US" sz="1600" err="1">
                <a:solidFill>
                  <a:schemeClr val="bg1"/>
                </a:solidFill>
                <a:latin typeface="Open Sans Light"/>
                <a:ea typeface="Open Sans Light"/>
                <a:cs typeface="Open Sans Light"/>
              </a:rPr>
              <a:t>bluffdale</a:t>
            </a:r>
            <a:r>
              <a:rPr lang="en-US" sz="1600">
                <a:solidFill>
                  <a:schemeClr val="bg1"/>
                </a:solidFill>
                <a:latin typeface="Open Sans Light"/>
                <a:ea typeface="Open Sans Light"/>
                <a:cs typeface="Open Sans Light"/>
              </a:rPr>
              <a:t> area. price max is 1500 with </a:t>
            </a:r>
            <a:r>
              <a:rPr lang="en-US" sz="1600" b="1">
                <a:solidFill>
                  <a:schemeClr val="bg1"/>
                </a:solidFill>
                <a:latin typeface="Open Sans Light"/>
                <a:ea typeface="Open Sans Light"/>
                <a:cs typeface="Open Sans Light"/>
              </a:rPr>
              <a:t>fees included</a:t>
            </a:r>
          </a:p>
          <a:p>
            <a:pPr marL="285750" indent="-285750">
              <a:lnSpc>
                <a:spcPct val="150000"/>
              </a:lnSpc>
              <a:buFont typeface="Arial" panose="020B0604020202020204" pitchFamily="34" charset="0"/>
              <a:buChar char="•"/>
            </a:pPr>
            <a:r>
              <a:rPr lang="en-US" sz="1600" b="1">
                <a:solidFill>
                  <a:schemeClr val="bg1"/>
                </a:solidFill>
                <a:latin typeface="Open Sans Light"/>
                <a:ea typeface="Open Sans Light"/>
                <a:cs typeface="Open Sans Light"/>
              </a:rPr>
              <a:t>Total monthly price</a:t>
            </a:r>
            <a:r>
              <a:rPr lang="en-US" sz="1600">
                <a:solidFill>
                  <a:schemeClr val="bg1"/>
                </a:solidFill>
                <a:latin typeface="Open Sans Light"/>
                <a:ea typeface="Open Sans Light"/>
                <a:cs typeface="Open Sans Light"/>
              </a:rPr>
              <a:t> of $2600 in </a:t>
            </a:r>
            <a:r>
              <a:rPr lang="en-US" sz="1600" err="1">
                <a:solidFill>
                  <a:schemeClr val="bg1"/>
                </a:solidFill>
                <a:latin typeface="Open Sans Light"/>
                <a:ea typeface="Open Sans Light"/>
                <a:cs typeface="Open Sans Light"/>
              </a:rPr>
              <a:t>Streeterville</a:t>
            </a:r>
            <a:r>
              <a:rPr lang="en-US" sz="1600">
                <a:solidFill>
                  <a:schemeClr val="bg1"/>
                </a:solidFill>
                <a:latin typeface="Open Sans Light"/>
                <a:ea typeface="Open Sans Light"/>
                <a:cs typeface="Open Sans Light"/>
              </a:rPr>
              <a:t> neighborhood, has to have in unit laundry</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2b 2ba apartment under $2k monthly </a:t>
            </a:r>
            <a:r>
              <a:rPr lang="en-US" sz="1600" b="1">
                <a:solidFill>
                  <a:schemeClr val="bg1"/>
                </a:solidFill>
                <a:latin typeface="Open Sans Light"/>
                <a:ea typeface="Open Sans Light"/>
                <a:cs typeface="Open Sans Light"/>
              </a:rPr>
              <a:t>total price</a:t>
            </a:r>
            <a:r>
              <a:rPr lang="en-US" sz="1600">
                <a:solidFill>
                  <a:schemeClr val="bg1"/>
                </a:solidFill>
                <a:latin typeface="Open Sans Light"/>
                <a:ea typeface="Open Sans Light"/>
                <a:cs typeface="Open Sans Light"/>
              </a:rPr>
              <a:t> around Apex, Garner or Fuquay Varina</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Apartments in Jonesboro Georgia </a:t>
            </a:r>
            <a:r>
              <a:rPr lang="en-US" sz="1600" b="1">
                <a:solidFill>
                  <a:schemeClr val="bg1"/>
                </a:solidFill>
                <a:latin typeface="Open Sans Light"/>
                <a:ea typeface="Open Sans Light"/>
                <a:cs typeface="Open Sans Light"/>
              </a:rPr>
              <a:t>total monthly price</a:t>
            </a:r>
            <a:r>
              <a:rPr lang="en-US" sz="1600">
                <a:solidFill>
                  <a:schemeClr val="bg1"/>
                </a:solidFill>
                <a:latin typeface="Open Sans Light"/>
                <a:ea typeface="Open Sans Light"/>
                <a:cs typeface="Open Sans Light"/>
              </a:rPr>
              <a:t> under 1599</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Renovated one </a:t>
            </a:r>
            <a:r>
              <a:rPr lang="en-US" sz="1600" err="1">
                <a:solidFill>
                  <a:schemeClr val="bg1"/>
                </a:solidFill>
                <a:latin typeface="Open Sans Light"/>
                <a:ea typeface="Open Sans Light"/>
                <a:cs typeface="Open Sans Light"/>
              </a:rPr>
              <a:t>bdrm</a:t>
            </a:r>
            <a:r>
              <a:rPr lang="en-US" sz="1600">
                <a:solidFill>
                  <a:schemeClr val="bg1"/>
                </a:solidFill>
                <a:latin typeface="Open Sans Light"/>
                <a:ea typeface="Open Sans Light"/>
                <a:cs typeface="Open Sans Light"/>
              </a:rPr>
              <a:t> in New Britain CT for 1300 dollars or less </a:t>
            </a:r>
            <a:r>
              <a:rPr lang="en-US" sz="1600" b="1">
                <a:solidFill>
                  <a:schemeClr val="bg1"/>
                </a:solidFill>
                <a:latin typeface="Open Sans Light"/>
                <a:ea typeface="Open Sans Light"/>
                <a:cs typeface="Open Sans Light"/>
              </a:rPr>
              <a:t>total monthly price</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1 bed 1 bath max rent of 1800 Tampa, Florida </a:t>
            </a:r>
            <a:r>
              <a:rPr lang="en-US" sz="1600" b="1">
                <a:solidFill>
                  <a:schemeClr val="bg1"/>
                </a:solidFill>
                <a:latin typeface="Open Sans Light"/>
                <a:ea typeface="Open Sans Light"/>
                <a:cs typeface="Open Sans Light"/>
              </a:rPr>
              <a:t>total monthly price</a:t>
            </a:r>
            <a:r>
              <a:rPr lang="en-US" sz="1600">
                <a:solidFill>
                  <a:schemeClr val="bg1"/>
                </a:solidFill>
                <a:latin typeface="Open Sans Light"/>
                <a:ea typeface="Open Sans Light"/>
                <a:cs typeface="Open Sans Light"/>
              </a:rPr>
              <a:t> indoor hallways</a:t>
            </a:r>
          </a:p>
          <a:p>
            <a:pPr marL="285750" indent="-285750">
              <a:lnSpc>
                <a:spcPct val="150000"/>
              </a:lnSpc>
              <a:buFont typeface="Arial" panose="020B0604020202020204" pitchFamily="34" charset="0"/>
              <a:buChar char="•"/>
            </a:pPr>
            <a:r>
              <a:rPr lang="en-US" sz="1600">
                <a:solidFill>
                  <a:schemeClr val="bg1"/>
                </a:solidFill>
                <a:latin typeface="Open Sans Light"/>
                <a:ea typeface="Open Sans Light"/>
                <a:cs typeface="Open Sans Light"/>
              </a:rPr>
              <a:t>Lower Michigan apartments with in unit washer and dryer with </a:t>
            </a:r>
            <a:r>
              <a:rPr lang="en-US" sz="1600" b="1">
                <a:solidFill>
                  <a:schemeClr val="bg1"/>
                </a:solidFill>
                <a:latin typeface="Open Sans Light"/>
                <a:ea typeface="Open Sans Light"/>
                <a:cs typeface="Open Sans Light"/>
              </a:rPr>
              <a:t>total monthly price</a:t>
            </a:r>
            <a:r>
              <a:rPr lang="en-US" sz="1600">
                <a:solidFill>
                  <a:schemeClr val="bg1"/>
                </a:solidFill>
                <a:latin typeface="Open Sans Light"/>
                <a:ea typeface="Open Sans Light"/>
                <a:cs typeface="Open Sans Light"/>
              </a:rPr>
              <a:t> under $1,300</a:t>
            </a:r>
          </a:p>
          <a:p>
            <a:pPr marL="285750" indent="-285750">
              <a:lnSpc>
                <a:spcPct val="150000"/>
              </a:lnSpc>
              <a:buFont typeface="Arial" panose="020B0604020202020204" pitchFamily="34" charset="0"/>
              <a:buChar char="•"/>
            </a:pPr>
            <a:endPar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a:p>
            <a:endParaRPr lang="en-US" sz="16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11" name="Group 10">
            <a:extLst>
              <a:ext uri="{FF2B5EF4-FFF2-40B4-BE49-F238E27FC236}">
                <a16:creationId xmlns:a16="http://schemas.microsoft.com/office/drawing/2014/main" id="{C13EF3CE-9899-4BC5-AFC4-E1B5E8E87E11}"/>
              </a:ext>
            </a:extLst>
          </p:cNvPr>
          <p:cNvGrpSpPr/>
          <p:nvPr/>
        </p:nvGrpSpPr>
        <p:grpSpPr>
          <a:xfrm>
            <a:off x="1170261" y="2861255"/>
            <a:ext cx="7757569" cy="1642357"/>
            <a:chOff x="-7519444" y="-2228850"/>
            <a:chExt cx="7757569" cy="1642357"/>
          </a:xfrm>
        </p:grpSpPr>
        <p:sp>
          <p:nvSpPr>
            <p:cNvPr id="4" name="Rectangle: Rounded Corners 3">
              <a:extLst>
                <a:ext uri="{FF2B5EF4-FFF2-40B4-BE49-F238E27FC236}">
                  <a16:creationId xmlns:a16="http://schemas.microsoft.com/office/drawing/2014/main" id="{48291A65-6415-A8C0-0797-9F24FF6D60DB}"/>
                </a:ext>
              </a:extLst>
            </p:cNvPr>
            <p:cNvSpPr/>
            <p:nvPr/>
          </p:nvSpPr>
          <p:spPr>
            <a:xfrm>
              <a:off x="-7519444" y="-2228850"/>
              <a:ext cx="7757569" cy="1642357"/>
            </a:xfrm>
            <a:prstGeom prst="roundRect">
              <a:avLst/>
            </a:prstGeom>
            <a:solidFill>
              <a:srgbClr val="3B649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TextBox 9">
              <a:extLst>
                <a:ext uri="{FF2B5EF4-FFF2-40B4-BE49-F238E27FC236}">
                  <a16:creationId xmlns:a16="http://schemas.microsoft.com/office/drawing/2014/main" id="{80B6696E-FBF0-0885-2ACA-2C9E4C98EA20}"/>
                </a:ext>
              </a:extLst>
            </p:cNvPr>
            <p:cNvSpPr txBox="1"/>
            <p:nvPr/>
          </p:nvSpPr>
          <p:spPr>
            <a:xfrm>
              <a:off x="-7260772" y="-2123690"/>
              <a:ext cx="7239000" cy="1446550"/>
            </a:xfrm>
            <a:prstGeom prst="rect">
              <a:avLst/>
            </a:prstGeom>
            <a:noFill/>
          </p:spPr>
          <p:txBody>
            <a:bodyPr wrap="square">
              <a:spAutoFit/>
            </a:bodyPr>
            <a:lstStyle/>
            <a:p>
              <a:pPr algn="ctr"/>
              <a:r>
                <a:rPr lang="en-US" sz="4400" b="1">
                  <a:solidFill>
                    <a:schemeClr val="accent2"/>
                  </a:solidFill>
                  <a:latin typeface="Open Sans ExtraBold" pitchFamily="2" charset="0"/>
                  <a:ea typeface="Open Sans ExtraBold" pitchFamily="2" charset="0"/>
                  <a:cs typeface="Open Sans ExtraBold" pitchFamily="2" charset="0"/>
                </a:rPr>
                <a:t>Will your property </a:t>
              </a:r>
            </a:p>
            <a:p>
              <a:pPr algn="ctr"/>
              <a:r>
                <a:rPr lang="en-US" sz="4400" b="1">
                  <a:solidFill>
                    <a:schemeClr val="accent2"/>
                  </a:solidFill>
                  <a:latin typeface="Open Sans ExtraBold" pitchFamily="2" charset="0"/>
                  <a:ea typeface="Open Sans ExtraBold" pitchFamily="2" charset="0"/>
                  <a:cs typeface="Open Sans ExtraBold" pitchFamily="2" charset="0"/>
                </a:rPr>
                <a:t>show up?</a:t>
              </a:r>
            </a:p>
          </p:txBody>
        </p:sp>
      </p:grpSp>
    </p:spTree>
    <p:extLst>
      <p:ext uri="{BB962C8B-B14F-4D97-AF65-F5344CB8AC3E}">
        <p14:creationId xmlns:p14="http://schemas.microsoft.com/office/powerpoint/2010/main" val="407141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58EAF-49EF-97AB-A2B4-9E092F20CC2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E3FA0A18-4E3C-987E-9C20-55529D66DFDB}"/>
              </a:ext>
            </a:extLst>
          </p:cNvPr>
          <p:cNvSpPr/>
          <p:nvPr/>
        </p:nvSpPr>
        <p:spPr>
          <a:xfrm>
            <a:off x="-561281" y="1118847"/>
            <a:ext cx="10010140" cy="4620305"/>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ACAD881F-65F5-66E2-66A5-461F0B22F8A6}"/>
              </a:ext>
            </a:extLst>
          </p:cNvPr>
          <p:cNvSpPr>
            <a:spLocks noGrp="1"/>
          </p:cNvSpPr>
          <p:nvPr>
            <p:ph type="title"/>
          </p:nvPr>
        </p:nvSpPr>
        <p:spPr>
          <a:xfrm>
            <a:off x="561098" y="2066289"/>
            <a:ext cx="7963503" cy="2725420"/>
          </a:xfrm>
        </p:spPr>
        <p:txBody>
          <a:bodyPr anchor="t">
            <a:normAutofit/>
          </a:bodyPr>
          <a:lstStyle/>
          <a:p>
            <a:pPr>
              <a:lnSpc>
                <a:spcPct val="100000"/>
              </a:lnSpc>
            </a:pPr>
            <a:r>
              <a:rPr lang="en-US" sz="4800" b="1">
                <a:latin typeface="Open Sans ExtraBold" pitchFamily="2" charset="0"/>
                <a:ea typeface="Open Sans ExtraBold" pitchFamily="2" charset="0"/>
                <a:cs typeface="Open Sans ExtraBold" pitchFamily="2" charset="0"/>
              </a:rPr>
              <a:t>Displaying TMLP aligns with consumer expectations</a:t>
            </a:r>
            <a:endParaRPr lang="en-US" sz="4800" b="1">
              <a:solidFill>
                <a:schemeClr val="accent2"/>
              </a:solidFill>
              <a:latin typeface="Open Sans ExtraBold" pitchFamily="2" charset="0"/>
              <a:ea typeface="Open Sans ExtraBold" pitchFamily="2" charset="0"/>
              <a:cs typeface="Open Sans ExtraBold" pitchFamily="2" charset="0"/>
            </a:endParaRPr>
          </a:p>
        </p:txBody>
      </p:sp>
    </p:spTree>
    <p:extLst>
      <p:ext uri="{BB962C8B-B14F-4D97-AF65-F5344CB8AC3E}">
        <p14:creationId xmlns:p14="http://schemas.microsoft.com/office/powerpoint/2010/main" val="7771109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EE85F-AC01-84E2-BF85-CE6CA498782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D94AA3-B93B-0BE9-A057-FCC9CA30C3C4}"/>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6478" y="0"/>
            <a:ext cx="12287122" cy="6858000"/>
          </a:xfrm>
          <a:prstGeom prst="rect">
            <a:avLst/>
          </a:prstGeom>
        </p:spPr>
      </p:pic>
      <p:sp>
        <p:nvSpPr>
          <p:cNvPr id="6" name="Rectangle 5">
            <a:extLst>
              <a:ext uri="{FF2B5EF4-FFF2-40B4-BE49-F238E27FC236}">
                <a16:creationId xmlns:a16="http://schemas.microsoft.com/office/drawing/2014/main" id="{187F5E95-D715-859A-FB72-CAC8B9D988C0}"/>
              </a:ext>
            </a:extLst>
          </p:cNvPr>
          <p:cNvSpPr/>
          <p:nvPr/>
        </p:nvSpPr>
        <p:spPr>
          <a:xfrm>
            <a:off x="0" y="-216177"/>
            <a:ext cx="12542543" cy="7290352"/>
          </a:xfrm>
          <a:prstGeom prst="rect">
            <a:avLst/>
          </a:prstGeom>
          <a:solidFill>
            <a:schemeClr val="tx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01FDE2F4-F636-4743-B14E-5C1904A58ED5}"/>
              </a:ext>
            </a:extLst>
          </p:cNvPr>
          <p:cNvSpPr txBox="1">
            <a:spLocks/>
          </p:cNvSpPr>
          <p:nvPr/>
        </p:nvSpPr>
        <p:spPr>
          <a:xfrm>
            <a:off x="838200" y="37815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pPr algn="ctr"/>
            <a:r>
              <a:rPr lang="en-US" sz="3600"/>
              <a:t> </a:t>
            </a:r>
            <a:r>
              <a:rPr lang="en-US" sz="3600" b="1">
                <a:solidFill>
                  <a:schemeClr val="bg1"/>
                </a:solidFill>
                <a:latin typeface="Open Sans ExtraBold" pitchFamily="2" charset="0"/>
                <a:ea typeface="Open Sans ExtraBold" pitchFamily="2" charset="0"/>
                <a:cs typeface="Open Sans ExtraBold" pitchFamily="2" charset="0"/>
              </a:rPr>
              <a:t>Overview: September 2025 – March 2026</a:t>
            </a:r>
          </a:p>
        </p:txBody>
      </p:sp>
      <p:sp>
        <p:nvSpPr>
          <p:cNvPr id="17" name="Title 1">
            <a:extLst>
              <a:ext uri="{FF2B5EF4-FFF2-40B4-BE49-F238E27FC236}">
                <a16:creationId xmlns:a16="http://schemas.microsoft.com/office/drawing/2014/main" id="{74A7A21D-92E6-94BC-7642-C6B69C1712BE}"/>
              </a:ext>
            </a:extLst>
          </p:cNvPr>
          <p:cNvSpPr txBox="1">
            <a:spLocks/>
          </p:cNvSpPr>
          <p:nvPr/>
        </p:nvSpPr>
        <p:spPr>
          <a:xfrm>
            <a:off x="838200" y="5514369"/>
            <a:ext cx="10578724" cy="52239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67733" tIns="67733" rIns="67733" bIns="67733" anchor="ctr">
            <a:noAutofit/>
          </a:bodyPr>
          <a:lstStyle>
            <a:lvl1pPr marL="0" marR="0" indent="0"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1pPr>
            <a:lvl2pPr marL="0" marR="0" indent="171449"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2pPr>
            <a:lvl3pPr marL="0" marR="0" indent="342898"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3pPr>
            <a:lvl4pPr marL="0" marR="0" indent="514346"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4pPr>
            <a:lvl5pPr marL="0" marR="0" indent="685795"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5pPr>
            <a:lvl6pPr marL="0" marR="0" indent="857244"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6pPr>
            <a:lvl7pPr marL="0" marR="0" indent="1028693"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7pPr>
            <a:lvl8pPr marL="0" marR="0" indent="1200141"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8pPr>
            <a:lvl9pPr marL="0" marR="0" indent="1371590"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9pPr>
          </a:lstStyle>
          <a:p>
            <a:pPr marL="0" marR="0" lvl="0" indent="0" algn="ctr" defTabSz="30956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500" normalizeH="0" baseline="0" noProof="0">
                <a:ln>
                  <a:noFill/>
                </a:ln>
                <a:solidFill>
                  <a:srgbClr val="FFFFFF"/>
                </a:solidFill>
                <a:effectLst/>
                <a:uLnTx/>
                <a:uFillTx/>
                <a:latin typeface="Open Sans Light" panose="020B0306030504020204" pitchFamily="34" charset="0"/>
                <a:ea typeface="Open Sans Light" panose="020B0306030504020204" pitchFamily="34" charset="0"/>
                <a:cs typeface="Open Sans Light" panose="020B0306030504020204" pitchFamily="34" charset="0"/>
                <a:sym typeface="Helvetica Neue Medium"/>
              </a:rPr>
              <a:t>GA4 + CRM LEAD/LEASE DATA |  380 PROPERTIES  |  7 MONTHS</a:t>
            </a:r>
          </a:p>
        </p:txBody>
      </p:sp>
      <p:sp>
        <p:nvSpPr>
          <p:cNvPr id="27" name="Freeform 39">
            <a:extLst>
              <a:ext uri="{FF2B5EF4-FFF2-40B4-BE49-F238E27FC236}">
                <a16:creationId xmlns:a16="http://schemas.microsoft.com/office/drawing/2014/main" id="{F65E8C1E-CA05-E0A6-8E4B-AA6677F42876}"/>
              </a:ext>
            </a:extLst>
          </p:cNvPr>
          <p:cNvSpPr/>
          <p:nvPr/>
        </p:nvSpPr>
        <p:spPr>
          <a:xfrm rot="10800000">
            <a:off x="2438670" y="181598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7">
            <a:extLst>
              <a:ext uri="{FF2B5EF4-FFF2-40B4-BE49-F238E27FC236}">
                <a16:creationId xmlns:a16="http://schemas.microsoft.com/office/drawing/2014/main" id="{7EB436F5-1484-6D30-E4C8-D85FDDA8F00D}"/>
              </a:ext>
            </a:extLst>
          </p:cNvPr>
          <p:cNvSpPr/>
          <p:nvPr/>
        </p:nvSpPr>
        <p:spPr>
          <a:xfrm>
            <a:off x="2586930" y="410294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LEASES PER PROPERTY</a:t>
            </a:r>
          </a:p>
        </p:txBody>
      </p:sp>
      <p:sp>
        <p:nvSpPr>
          <p:cNvPr id="29" name="Rectangle 28">
            <a:extLst>
              <a:ext uri="{FF2B5EF4-FFF2-40B4-BE49-F238E27FC236}">
                <a16:creationId xmlns:a16="http://schemas.microsoft.com/office/drawing/2014/main" id="{5EC774A8-21FA-395A-EF35-B79617178281}"/>
              </a:ext>
            </a:extLst>
          </p:cNvPr>
          <p:cNvSpPr/>
          <p:nvPr/>
        </p:nvSpPr>
        <p:spPr>
          <a:xfrm>
            <a:off x="2950282" y="348597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12.2</a:t>
            </a:r>
          </a:p>
        </p:txBody>
      </p:sp>
      <p:cxnSp>
        <p:nvCxnSpPr>
          <p:cNvPr id="30" name="Straight Connector 29">
            <a:extLst>
              <a:ext uri="{FF2B5EF4-FFF2-40B4-BE49-F238E27FC236}">
                <a16:creationId xmlns:a16="http://schemas.microsoft.com/office/drawing/2014/main" id="{708C4B7C-EAF9-B8BF-6284-9D754B22F7B7}"/>
              </a:ext>
            </a:extLst>
          </p:cNvPr>
          <p:cNvCxnSpPr>
            <a:cxnSpLocks/>
          </p:cNvCxnSpPr>
          <p:nvPr/>
        </p:nvCxnSpPr>
        <p:spPr>
          <a:xfrm>
            <a:off x="3284705" y="313982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BAF4F1E8-097C-1DD0-5213-C795EF5B4F76}"/>
              </a:ext>
            </a:extLst>
          </p:cNvPr>
          <p:cNvPicPr>
            <a:picLocks noChangeAspect="1"/>
          </p:cNvPicPr>
          <p:nvPr/>
        </p:nvPicPr>
        <p:blipFill>
          <a:blip r:embed="rId3"/>
          <a:stretch>
            <a:fillRect/>
          </a:stretch>
        </p:blipFill>
        <p:spPr>
          <a:xfrm>
            <a:off x="3746458" y="2111964"/>
            <a:ext cx="841710" cy="830412"/>
          </a:xfrm>
          <a:prstGeom prst="rect">
            <a:avLst/>
          </a:prstGeom>
        </p:spPr>
      </p:pic>
      <p:sp>
        <p:nvSpPr>
          <p:cNvPr id="32" name="Rectangle 31">
            <a:extLst>
              <a:ext uri="{FF2B5EF4-FFF2-40B4-BE49-F238E27FC236}">
                <a16:creationId xmlns:a16="http://schemas.microsoft.com/office/drawing/2014/main" id="{0E2A51A1-E55E-0BBB-FC42-C81DADD6DDC1}"/>
              </a:ext>
            </a:extLst>
          </p:cNvPr>
          <p:cNvSpPr/>
          <p:nvPr/>
        </p:nvSpPr>
        <p:spPr>
          <a:xfrm>
            <a:off x="2586930" y="467945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DIY SEO: 7.3 LEASES</a:t>
            </a:r>
          </a:p>
        </p:txBody>
      </p:sp>
      <p:sp>
        <p:nvSpPr>
          <p:cNvPr id="33" name="Freeform 48">
            <a:extLst>
              <a:ext uri="{FF2B5EF4-FFF2-40B4-BE49-F238E27FC236}">
                <a16:creationId xmlns:a16="http://schemas.microsoft.com/office/drawing/2014/main" id="{4307D03E-4121-DD37-3E0F-84C6DEAC45C9}"/>
              </a:ext>
            </a:extLst>
          </p:cNvPr>
          <p:cNvSpPr/>
          <p:nvPr/>
        </p:nvSpPr>
        <p:spPr>
          <a:xfrm rot="10800000">
            <a:off x="6030567" y="1804864"/>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4" name="Rectangle 33">
            <a:extLst>
              <a:ext uri="{FF2B5EF4-FFF2-40B4-BE49-F238E27FC236}">
                <a16:creationId xmlns:a16="http://schemas.microsoft.com/office/drawing/2014/main" id="{8FD04256-DF81-620B-DC4B-1BA4D96834B4}"/>
              </a:ext>
            </a:extLst>
          </p:cNvPr>
          <p:cNvSpPr/>
          <p:nvPr/>
        </p:nvSpPr>
        <p:spPr>
          <a:xfrm>
            <a:off x="6178827" y="4091820"/>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HIGHER LEASE VOLUME</a:t>
            </a:r>
          </a:p>
        </p:txBody>
      </p:sp>
      <p:sp>
        <p:nvSpPr>
          <p:cNvPr id="35" name="Rectangle 34">
            <a:extLst>
              <a:ext uri="{FF2B5EF4-FFF2-40B4-BE49-F238E27FC236}">
                <a16:creationId xmlns:a16="http://schemas.microsoft.com/office/drawing/2014/main" id="{8D0A36A4-3ADD-4FCE-2AF9-31AFEB774A85}"/>
              </a:ext>
            </a:extLst>
          </p:cNvPr>
          <p:cNvSpPr/>
          <p:nvPr/>
        </p:nvSpPr>
        <p:spPr>
          <a:xfrm>
            <a:off x="6542179" y="3474851"/>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67</a:t>
            </a:r>
            <a:r>
              <a:rPr kumimoji="0" lang="en-US" sz="4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cxnSp>
        <p:nvCxnSpPr>
          <p:cNvPr id="36" name="Straight Connector 35">
            <a:extLst>
              <a:ext uri="{FF2B5EF4-FFF2-40B4-BE49-F238E27FC236}">
                <a16:creationId xmlns:a16="http://schemas.microsoft.com/office/drawing/2014/main" id="{88F257F3-F7F3-749B-C01E-362DBD81FC4D}"/>
              </a:ext>
            </a:extLst>
          </p:cNvPr>
          <p:cNvCxnSpPr>
            <a:cxnSpLocks/>
          </p:cNvCxnSpPr>
          <p:nvPr/>
        </p:nvCxnSpPr>
        <p:spPr>
          <a:xfrm>
            <a:off x="6876602" y="3128704"/>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D01D1B6-E413-D1DB-B5CC-3822D7D17898}"/>
              </a:ext>
            </a:extLst>
          </p:cNvPr>
          <p:cNvSpPr/>
          <p:nvPr/>
        </p:nvSpPr>
        <p:spPr>
          <a:xfrm>
            <a:off x="6178827" y="4668329"/>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THAN DIY SEO</a:t>
            </a:r>
          </a:p>
        </p:txBody>
      </p:sp>
      <p:pic>
        <p:nvPicPr>
          <p:cNvPr id="38" name="Picture 37">
            <a:extLst>
              <a:ext uri="{FF2B5EF4-FFF2-40B4-BE49-F238E27FC236}">
                <a16:creationId xmlns:a16="http://schemas.microsoft.com/office/drawing/2014/main" id="{BB9D714B-F59D-DD15-DD4D-287DA24274FD}"/>
              </a:ext>
            </a:extLst>
          </p:cNvPr>
          <p:cNvPicPr>
            <a:picLocks noChangeAspect="1"/>
          </p:cNvPicPr>
          <p:nvPr/>
        </p:nvPicPr>
        <p:blipFill>
          <a:blip r:embed="rId4"/>
          <a:stretch>
            <a:fillRect/>
          </a:stretch>
        </p:blipFill>
        <p:spPr>
          <a:xfrm>
            <a:off x="7209543" y="2186572"/>
            <a:ext cx="967190" cy="711770"/>
          </a:xfrm>
          <a:prstGeom prst="rect">
            <a:avLst/>
          </a:prstGeom>
        </p:spPr>
      </p:pic>
      <p:grpSp>
        <p:nvGrpSpPr>
          <p:cNvPr id="44" name="Group 43">
            <a:extLst>
              <a:ext uri="{FF2B5EF4-FFF2-40B4-BE49-F238E27FC236}">
                <a16:creationId xmlns:a16="http://schemas.microsoft.com/office/drawing/2014/main" id="{759FC74D-ACD5-1FF7-D83D-2255967A47FF}"/>
              </a:ext>
            </a:extLst>
          </p:cNvPr>
          <p:cNvGrpSpPr/>
          <p:nvPr/>
        </p:nvGrpSpPr>
        <p:grpSpPr>
          <a:xfrm>
            <a:off x="2438670" y="1864449"/>
            <a:ext cx="3457285" cy="3460444"/>
            <a:chOff x="1724072" y="3000147"/>
            <a:chExt cx="3457285" cy="3460444"/>
          </a:xfrm>
        </p:grpSpPr>
        <p:sp>
          <p:nvSpPr>
            <p:cNvPr id="51" name="Freeform 73">
              <a:extLst>
                <a:ext uri="{FF2B5EF4-FFF2-40B4-BE49-F238E27FC236}">
                  <a16:creationId xmlns:a16="http://schemas.microsoft.com/office/drawing/2014/main" id="{742CC649-DE26-76EE-5D3C-E7DAA49F5478}"/>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2" name="Rectangle 51">
              <a:extLst>
                <a:ext uri="{FF2B5EF4-FFF2-40B4-BE49-F238E27FC236}">
                  <a16:creationId xmlns:a16="http://schemas.microsoft.com/office/drawing/2014/main" id="{3FBF8D8F-A75E-21AB-2B50-CD196F67A2B3}"/>
                </a:ext>
              </a:extLst>
            </p:cNvPr>
            <p:cNvSpPr/>
            <p:nvPr/>
          </p:nvSpPr>
          <p:spPr>
            <a:xfrm>
              <a:off x="1872332" y="528710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spc="300">
                  <a:solidFill>
                    <a:prstClr val="black"/>
                  </a:solidFill>
                  <a:latin typeface="Open Sans" panose="020B0606030504020204" pitchFamily="34" charset="0"/>
                  <a:ea typeface="Open Sans" panose="020B0606030504020204" pitchFamily="34" charset="0"/>
                  <a:cs typeface="Open Sans" panose="020B0606030504020204" pitchFamily="34" charset="0"/>
                </a:rPr>
                <a:t>PROPERTIES</a:t>
              </a:r>
              <a:endParaRPr kumimoji="0" lang="en-US" sz="1600" b="1" i="0" u="none" strike="noStrike" kern="1200" cap="none" spc="30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52">
              <a:extLst>
                <a:ext uri="{FF2B5EF4-FFF2-40B4-BE49-F238E27FC236}">
                  <a16:creationId xmlns:a16="http://schemas.microsoft.com/office/drawing/2014/main" id="{DBDFB4A9-C6A9-3B4C-2407-277792676E54}"/>
                </a:ext>
              </a:extLst>
            </p:cNvPr>
            <p:cNvSpPr/>
            <p:nvPr/>
          </p:nvSpPr>
          <p:spPr>
            <a:xfrm>
              <a:off x="2235684" y="4670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171</a:t>
              </a:r>
            </a:p>
          </p:txBody>
        </p:sp>
        <p:cxnSp>
          <p:nvCxnSpPr>
            <p:cNvPr id="54" name="Straight Connector 53">
              <a:extLst>
                <a:ext uri="{FF2B5EF4-FFF2-40B4-BE49-F238E27FC236}">
                  <a16:creationId xmlns:a16="http://schemas.microsoft.com/office/drawing/2014/main" id="{24001A95-AFD7-9F5F-1343-BE0CA89C312B}"/>
                </a:ext>
              </a:extLst>
            </p:cNvPr>
            <p:cNvCxnSpPr>
              <a:cxnSpLocks/>
            </p:cNvCxnSpPr>
            <p:nvPr/>
          </p:nvCxnSpPr>
          <p:spPr>
            <a:xfrm>
              <a:off x="2570107"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55" name="Rectangle 54">
              <a:extLst>
                <a:ext uri="{FF2B5EF4-FFF2-40B4-BE49-F238E27FC236}">
                  <a16:creationId xmlns:a16="http://schemas.microsoft.com/office/drawing/2014/main" id="{51554541-413D-E3C4-6C98-5D6A030DEB26}"/>
                </a:ext>
              </a:extLst>
            </p:cNvPr>
            <p:cNvSpPr/>
            <p:nvPr/>
          </p:nvSpPr>
          <p:spPr>
            <a:xfrm>
              <a:off x="1872332"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schemeClr val="tx1"/>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BASE RENT ONLY</a:t>
              </a:r>
            </a:p>
          </p:txBody>
        </p:sp>
      </p:grpSp>
      <p:grpSp>
        <p:nvGrpSpPr>
          <p:cNvPr id="45" name="Group 44">
            <a:extLst>
              <a:ext uri="{FF2B5EF4-FFF2-40B4-BE49-F238E27FC236}">
                <a16:creationId xmlns:a16="http://schemas.microsoft.com/office/drawing/2014/main" id="{319DB4CB-5B9F-0818-E175-AC9D1F9C7509}"/>
              </a:ext>
            </a:extLst>
          </p:cNvPr>
          <p:cNvGrpSpPr/>
          <p:nvPr/>
        </p:nvGrpSpPr>
        <p:grpSpPr>
          <a:xfrm>
            <a:off x="6030565" y="1864449"/>
            <a:ext cx="3457285" cy="3460444"/>
            <a:chOff x="6033699" y="3000147"/>
            <a:chExt cx="3457285" cy="3460444"/>
          </a:xfrm>
        </p:grpSpPr>
        <p:sp>
          <p:nvSpPr>
            <p:cNvPr id="46" name="Freeform 65">
              <a:extLst>
                <a:ext uri="{FF2B5EF4-FFF2-40B4-BE49-F238E27FC236}">
                  <a16:creationId xmlns:a16="http://schemas.microsoft.com/office/drawing/2014/main" id="{2594B9AF-2B43-FBFE-F918-85286D64CF5D}"/>
                </a:ext>
              </a:extLst>
            </p:cNvPr>
            <p:cNvSpPr/>
            <p:nvPr/>
          </p:nvSpPr>
          <p:spPr>
            <a:xfrm rot="10800000">
              <a:off x="6033699"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46">
              <a:extLst>
                <a:ext uri="{FF2B5EF4-FFF2-40B4-BE49-F238E27FC236}">
                  <a16:creationId xmlns:a16="http://schemas.microsoft.com/office/drawing/2014/main" id="{F4A6E829-0F9B-0CAF-C319-78B128C31DBD}"/>
                </a:ext>
              </a:extLst>
            </p:cNvPr>
            <p:cNvSpPr/>
            <p:nvPr/>
          </p:nvSpPr>
          <p:spPr>
            <a:xfrm>
              <a:off x="6192253" y="5317889"/>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PROPERTIES</a:t>
              </a:r>
            </a:p>
          </p:txBody>
        </p:sp>
        <p:sp>
          <p:nvSpPr>
            <p:cNvPr id="48" name="Rectangle 47">
              <a:extLst>
                <a:ext uri="{FF2B5EF4-FFF2-40B4-BE49-F238E27FC236}">
                  <a16:creationId xmlns:a16="http://schemas.microsoft.com/office/drawing/2014/main" id="{2EF49255-65F7-B14A-2246-040F064587A0}"/>
                </a:ext>
              </a:extLst>
            </p:cNvPr>
            <p:cNvSpPr/>
            <p:nvPr/>
          </p:nvSpPr>
          <p:spPr>
            <a:xfrm>
              <a:off x="6578035" y="4662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209</a:t>
              </a:r>
            </a:p>
          </p:txBody>
        </p:sp>
        <p:cxnSp>
          <p:nvCxnSpPr>
            <p:cNvPr id="49" name="Straight Connector 48">
              <a:extLst>
                <a:ext uri="{FF2B5EF4-FFF2-40B4-BE49-F238E27FC236}">
                  <a16:creationId xmlns:a16="http://schemas.microsoft.com/office/drawing/2014/main" id="{8A251CA7-7F10-DCF0-3767-0C4BA203E83E}"/>
                </a:ext>
              </a:extLst>
            </p:cNvPr>
            <p:cNvCxnSpPr>
              <a:cxnSpLocks/>
            </p:cNvCxnSpPr>
            <p:nvPr/>
          </p:nvCxnSpPr>
          <p:spPr>
            <a:xfrm>
              <a:off x="6879735"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5E64D29B-A77B-533E-D2A6-DDE61D483A9E}"/>
                </a:ext>
              </a:extLst>
            </p:cNvPr>
            <p:cNvSpPr/>
            <p:nvPr/>
          </p:nvSpPr>
          <p:spPr>
            <a:xfrm>
              <a:off x="6250943" y="5844487"/>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spc="30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TMLP</a:t>
              </a:r>
              <a:endParaRPr kumimoji="0" lang="en-US" sz="1600" b="0" i="0" u="none" strike="noStrike" kern="1200" cap="none" spc="300" normalizeH="0" baseline="0" noProof="0">
                <a:ln>
                  <a:noFill/>
                </a:ln>
                <a:solidFill>
                  <a:schemeClr val="tx1"/>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grpSp>
      <p:sp>
        <p:nvSpPr>
          <p:cNvPr id="40" name="Freeform 89">
            <a:extLst>
              <a:ext uri="{FF2B5EF4-FFF2-40B4-BE49-F238E27FC236}">
                <a16:creationId xmlns:a16="http://schemas.microsoft.com/office/drawing/2014/main" id="{62453D3D-5665-CFB7-7D1A-E5A1D7D34B9E}"/>
              </a:ext>
            </a:extLst>
          </p:cNvPr>
          <p:cNvSpPr/>
          <p:nvPr/>
        </p:nvSpPr>
        <p:spPr>
          <a:xfrm>
            <a:off x="2438673" y="158116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1" name="TextBox 40">
            <a:extLst>
              <a:ext uri="{FF2B5EF4-FFF2-40B4-BE49-F238E27FC236}">
                <a16:creationId xmlns:a16="http://schemas.microsoft.com/office/drawing/2014/main" id="{3131C969-02B6-58E3-2E97-DA7B80BCC0C6}"/>
              </a:ext>
            </a:extLst>
          </p:cNvPr>
          <p:cNvSpPr txBox="1"/>
          <p:nvPr/>
        </p:nvSpPr>
        <p:spPr>
          <a:xfrm>
            <a:off x="2438673" y="165423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Control Group</a:t>
            </a:r>
          </a:p>
        </p:txBody>
      </p:sp>
      <p:sp>
        <p:nvSpPr>
          <p:cNvPr id="42" name="Freeform 91">
            <a:extLst>
              <a:ext uri="{FF2B5EF4-FFF2-40B4-BE49-F238E27FC236}">
                <a16:creationId xmlns:a16="http://schemas.microsoft.com/office/drawing/2014/main" id="{E0376A0F-0F0C-6A2E-AA8D-B4CCFFCD401B}"/>
              </a:ext>
            </a:extLst>
          </p:cNvPr>
          <p:cNvSpPr/>
          <p:nvPr/>
        </p:nvSpPr>
        <p:spPr>
          <a:xfrm>
            <a:off x="6030570" y="1570040"/>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3" name="TextBox 42">
            <a:extLst>
              <a:ext uri="{FF2B5EF4-FFF2-40B4-BE49-F238E27FC236}">
                <a16:creationId xmlns:a16="http://schemas.microsoft.com/office/drawing/2014/main" id="{1E6F37C6-E177-052F-2271-7E3568016D14}"/>
              </a:ext>
            </a:extLst>
          </p:cNvPr>
          <p:cNvSpPr txBox="1"/>
          <p:nvPr/>
        </p:nvSpPr>
        <p:spPr>
          <a:xfrm>
            <a:off x="6030570" y="1643106"/>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Test Group</a:t>
            </a:r>
          </a:p>
        </p:txBody>
      </p:sp>
      <p:pic>
        <p:nvPicPr>
          <p:cNvPr id="56" name="Picture 55">
            <a:extLst>
              <a:ext uri="{FF2B5EF4-FFF2-40B4-BE49-F238E27FC236}">
                <a16:creationId xmlns:a16="http://schemas.microsoft.com/office/drawing/2014/main" id="{1226B27E-286A-AA56-4E90-431472DE43FF}"/>
              </a:ext>
            </a:extLst>
          </p:cNvPr>
          <p:cNvPicPr>
            <a:picLocks noChangeAspect="1"/>
          </p:cNvPicPr>
          <p:nvPr/>
        </p:nvPicPr>
        <p:blipFill>
          <a:blip r:embed="rId5"/>
          <a:stretch>
            <a:fillRect/>
          </a:stretch>
        </p:blipFill>
        <p:spPr>
          <a:xfrm>
            <a:off x="3746458" y="2378208"/>
            <a:ext cx="967190" cy="761621"/>
          </a:xfrm>
          <a:prstGeom prst="rect">
            <a:avLst/>
          </a:prstGeom>
        </p:spPr>
      </p:pic>
      <p:pic>
        <p:nvPicPr>
          <p:cNvPr id="57" name="Picture 56">
            <a:extLst>
              <a:ext uri="{FF2B5EF4-FFF2-40B4-BE49-F238E27FC236}">
                <a16:creationId xmlns:a16="http://schemas.microsoft.com/office/drawing/2014/main" id="{A87253C4-7D6D-57BB-6611-A06AEF086EC9}"/>
              </a:ext>
            </a:extLst>
          </p:cNvPr>
          <p:cNvPicPr>
            <a:picLocks noChangeAspect="1"/>
          </p:cNvPicPr>
          <p:nvPr/>
        </p:nvPicPr>
        <p:blipFill>
          <a:blip r:embed="rId6"/>
          <a:stretch>
            <a:fillRect/>
          </a:stretch>
        </p:blipFill>
        <p:spPr>
          <a:xfrm>
            <a:off x="7209543" y="2357107"/>
            <a:ext cx="1164779" cy="776519"/>
          </a:xfrm>
          <a:prstGeom prst="rect">
            <a:avLst/>
          </a:prstGeom>
        </p:spPr>
      </p:pic>
    </p:spTree>
    <p:extLst>
      <p:ext uri="{BB962C8B-B14F-4D97-AF65-F5344CB8AC3E}">
        <p14:creationId xmlns:p14="http://schemas.microsoft.com/office/powerpoint/2010/main" val="1097400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07780-E3E1-7A59-3DAE-49DBAD5385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0FF501-29DF-B9B0-60B2-6807908C70D4}"/>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152400" y="0"/>
            <a:ext cx="12446000" cy="6858000"/>
          </a:xfrm>
          <a:prstGeom prst="rect">
            <a:avLst/>
          </a:prstGeom>
        </p:spPr>
      </p:pic>
      <p:sp>
        <p:nvSpPr>
          <p:cNvPr id="6" name="Rectangle 5">
            <a:extLst>
              <a:ext uri="{FF2B5EF4-FFF2-40B4-BE49-F238E27FC236}">
                <a16:creationId xmlns:a16="http://schemas.microsoft.com/office/drawing/2014/main" id="{43267060-A59C-B41E-07D8-52E03AD711B4}"/>
              </a:ext>
            </a:extLst>
          </p:cNvPr>
          <p:cNvSpPr/>
          <p:nvPr/>
        </p:nvSpPr>
        <p:spPr>
          <a:xfrm>
            <a:off x="-152400" y="-345898"/>
            <a:ext cx="12906528" cy="7549795"/>
          </a:xfrm>
          <a:prstGeom prst="rect">
            <a:avLst/>
          </a:prstGeom>
          <a:solidFill>
            <a:schemeClr val="tx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Title 1">
            <a:extLst>
              <a:ext uri="{FF2B5EF4-FFF2-40B4-BE49-F238E27FC236}">
                <a16:creationId xmlns:a16="http://schemas.microsoft.com/office/drawing/2014/main" id="{49473710-939B-A979-6360-7E8135FAAF64}"/>
              </a:ext>
            </a:extLst>
          </p:cNvPr>
          <p:cNvSpPr txBox="1">
            <a:spLocks/>
          </p:cNvSpPr>
          <p:nvPr/>
        </p:nvSpPr>
        <p:spPr>
          <a:xfrm>
            <a:off x="838200" y="24799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pPr algn="ctr"/>
            <a:r>
              <a:rPr lang="en-US" sz="4300" b="1">
                <a:solidFill>
                  <a:schemeClr val="bg1"/>
                </a:solidFill>
                <a:latin typeface="Open Sans ExtraBold" pitchFamily="2" charset="0"/>
                <a:ea typeface="Open Sans ExtraBold" pitchFamily="2" charset="0"/>
                <a:cs typeface="Open Sans ExtraBold" pitchFamily="2" charset="0"/>
              </a:rPr>
              <a:t> Finding one: Year over year changes in leads &amp; leases</a:t>
            </a:r>
          </a:p>
        </p:txBody>
      </p:sp>
      <p:sp>
        <p:nvSpPr>
          <p:cNvPr id="17" name="Title 1">
            <a:extLst>
              <a:ext uri="{FF2B5EF4-FFF2-40B4-BE49-F238E27FC236}">
                <a16:creationId xmlns:a16="http://schemas.microsoft.com/office/drawing/2014/main" id="{73FBC333-CE97-D29F-58EA-3D97E6ED2FAC}"/>
              </a:ext>
            </a:extLst>
          </p:cNvPr>
          <p:cNvSpPr txBox="1">
            <a:spLocks/>
          </p:cNvSpPr>
          <p:nvPr/>
        </p:nvSpPr>
        <p:spPr>
          <a:xfrm>
            <a:off x="2465559" y="1635573"/>
            <a:ext cx="6785568" cy="522398"/>
          </a:xfrm>
          <a:prstGeom prst="rect">
            <a:avLst/>
          </a:prstGeom>
          <a:no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67733" tIns="67733" rIns="67733" bIns="67733" anchor="ctr">
            <a:noAutofit/>
          </a:bodyPr>
          <a:lstStyle>
            <a:lvl1pPr marL="0" marR="0" indent="0"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1pPr>
            <a:lvl2pPr marL="0" marR="0" indent="171449"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2pPr>
            <a:lvl3pPr marL="0" marR="0" indent="342898"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3pPr>
            <a:lvl4pPr marL="0" marR="0" indent="514346"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4pPr>
            <a:lvl5pPr marL="0" marR="0" indent="685795"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5pPr>
            <a:lvl6pPr marL="0" marR="0" indent="857244"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6pPr>
            <a:lvl7pPr marL="0" marR="0" indent="1028693"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7pPr>
            <a:lvl8pPr marL="0" marR="0" indent="1200141"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8pPr>
            <a:lvl9pPr marL="0" marR="0" indent="1371590" algn="ctr" defTabSz="309560" rtl="0" latinLnBrk="0">
              <a:lnSpc>
                <a:spcPct val="100000"/>
              </a:lnSpc>
              <a:spcBef>
                <a:spcPts val="0"/>
              </a:spcBef>
              <a:spcAft>
                <a:spcPts val="0"/>
              </a:spcAft>
              <a:buClrTx/>
              <a:buSzTx/>
              <a:buFontTx/>
              <a:buNone/>
              <a:tabLst/>
              <a:defRPr sz="4200" b="0" i="0" u="none" strike="noStrike" cap="none" spc="0" baseline="0">
                <a:solidFill>
                  <a:srgbClr val="000000"/>
                </a:solidFill>
                <a:uFillTx/>
                <a:latin typeface="+mn-lt"/>
                <a:ea typeface="+mn-ea"/>
                <a:cs typeface="+mn-cs"/>
                <a:sym typeface="Helvetica Neue Medium"/>
              </a:defRPr>
            </a:lvl9pPr>
          </a:lstStyle>
          <a:p>
            <a:pPr marL="0" marR="0" lvl="0" indent="0" algn="ctr" defTabSz="30956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500" normalizeH="0" baseline="0" noProof="0">
                <a:ln>
                  <a:noFill/>
                </a:ln>
                <a:solidFill>
                  <a:srgbClr val="FFFFFF"/>
                </a:solidFill>
                <a:effectLst/>
                <a:uLnTx/>
                <a:uFillTx/>
                <a:latin typeface="Open Sans ExtraBold" panose="020B0606030504020204" pitchFamily="34" charset="0"/>
                <a:ea typeface="Open Sans ExtraBold" panose="020B0606030504020204" pitchFamily="34" charset="0"/>
                <a:cs typeface="Open Sans ExtraBold" panose="020B0606030504020204" pitchFamily="34" charset="0"/>
                <a:sym typeface="Helvetica Neue Medium"/>
              </a:rPr>
              <a:t>Both groups operated over identical market conditions</a:t>
            </a:r>
          </a:p>
        </p:txBody>
      </p:sp>
      <p:sp>
        <p:nvSpPr>
          <p:cNvPr id="4" name="Freeform 39">
            <a:extLst>
              <a:ext uri="{FF2B5EF4-FFF2-40B4-BE49-F238E27FC236}">
                <a16:creationId xmlns:a16="http://schemas.microsoft.com/office/drawing/2014/main" id="{6BC6C8AB-1160-6761-96DF-C2A4CC81DE90}"/>
              </a:ext>
            </a:extLst>
          </p:cNvPr>
          <p:cNvSpPr/>
          <p:nvPr/>
        </p:nvSpPr>
        <p:spPr>
          <a:xfrm rot="10800000">
            <a:off x="2809241" y="2747275"/>
            <a:ext cx="341806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 name="Rectangle 6">
            <a:extLst>
              <a:ext uri="{FF2B5EF4-FFF2-40B4-BE49-F238E27FC236}">
                <a16:creationId xmlns:a16="http://schemas.microsoft.com/office/drawing/2014/main" id="{CAFC062A-EC26-A831-E17D-81B45FF43147}"/>
              </a:ext>
            </a:extLst>
          </p:cNvPr>
          <p:cNvSpPr/>
          <p:nvPr/>
        </p:nvSpPr>
        <p:spPr>
          <a:xfrm>
            <a:off x="2949335" y="5200037"/>
            <a:ext cx="3124911"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LEASES PER PROPERTY</a:t>
            </a:r>
          </a:p>
        </p:txBody>
      </p:sp>
      <p:sp>
        <p:nvSpPr>
          <p:cNvPr id="8" name="Rectangle 7">
            <a:extLst>
              <a:ext uri="{FF2B5EF4-FFF2-40B4-BE49-F238E27FC236}">
                <a16:creationId xmlns:a16="http://schemas.microsoft.com/office/drawing/2014/main" id="{D73AC735-17CB-1CF5-A293-4E71058CFEA7}"/>
              </a:ext>
            </a:extLst>
          </p:cNvPr>
          <p:cNvSpPr/>
          <p:nvPr/>
        </p:nvSpPr>
        <p:spPr>
          <a:xfrm>
            <a:off x="3308566" y="4583068"/>
            <a:ext cx="2406450"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12.2</a:t>
            </a:r>
          </a:p>
        </p:txBody>
      </p:sp>
      <p:cxnSp>
        <p:nvCxnSpPr>
          <p:cNvPr id="9" name="Straight Connector 8">
            <a:extLst>
              <a:ext uri="{FF2B5EF4-FFF2-40B4-BE49-F238E27FC236}">
                <a16:creationId xmlns:a16="http://schemas.microsoft.com/office/drawing/2014/main" id="{3D7A291B-3D96-6FE9-6138-314271A13BF4}"/>
              </a:ext>
            </a:extLst>
          </p:cNvPr>
          <p:cNvCxnSpPr>
            <a:cxnSpLocks/>
          </p:cNvCxnSpPr>
          <p:nvPr/>
        </p:nvCxnSpPr>
        <p:spPr>
          <a:xfrm>
            <a:off x="3639195" y="4236921"/>
            <a:ext cx="1713472"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BD65076A-2346-2B2E-A123-41BB040A6740}"/>
              </a:ext>
            </a:extLst>
          </p:cNvPr>
          <p:cNvPicPr>
            <a:picLocks noChangeAspect="1"/>
          </p:cNvPicPr>
          <p:nvPr/>
        </p:nvPicPr>
        <p:blipFill>
          <a:blip r:embed="rId3"/>
          <a:stretch>
            <a:fillRect/>
          </a:stretch>
        </p:blipFill>
        <p:spPr>
          <a:xfrm>
            <a:off x="4102193" y="3043250"/>
            <a:ext cx="832161" cy="830412"/>
          </a:xfrm>
          <a:prstGeom prst="rect">
            <a:avLst/>
          </a:prstGeom>
        </p:spPr>
      </p:pic>
      <p:sp>
        <p:nvSpPr>
          <p:cNvPr id="11" name="Rectangle 10">
            <a:extLst>
              <a:ext uri="{FF2B5EF4-FFF2-40B4-BE49-F238E27FC236}">
                <a16:creationId xmlns:a16="http://schemas.microsoft.com/office/drawing/2014/main" id="{6B2E3F61-20ED-20CF-0857-79BF1E86CF06}"/>
              </a:ext>
            </a:extLst>
          </p:cNvPr>
          <p:cNvSpPr/>
          <p:nvPr/>
        </p:nvSpPr>
        <p:spPr>
          <a:xfrm>
            <a:off x="2949335" y="5776546"/>
            <a:ext cx="3124911"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Open Sans" panose="020B0606030504020204" pitchFamily="34" charset="0"/>
                <a:ea typeface="Open Sans" panose="020B0606030504020204" pitchFamily="34" charset="0"/>
                <a:cs typeface="Open Sans" panose="020B0606030504020204" pitchFamily="34" charset="0"/>
              </a:rPr>
              <a:t>DIY SEO: 7.3 LEASES</a:t>
            </a:r>
          </a:p>
        </p:txBody>
      </p:sp>
      <p:cxnSp>
        <p:nvCxnSpPr>
          <p:cNvPr id="15" name="Straight Connector 14">
            <a:extLst>
              <a:ext uri="{FF2B5EF4-FFF2-40B4-BE49-F238E27FC236}">
                <a16:creationId xmlns:a16="http://schemas.microsoft.com/office/drawing/2014/main" id="{49CA03CB-492A-4E43-70D3-C776FC949590}"/>
              </a:ext>
            </a:extLst>
          </p:cNvPr>
          <p:cNvCxnSpPr>
            <a:cxnSpLocks/>
          </p:cNvCxnSpPr>
          <p:nvPr/>
        </p:nvCxnSpPr>
        <p:spPr>
          <a:xfrm>
            <a:off x="7240449" y="4255267"/>
            <a:ext cx="1713472"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0A6A79EF-070B-1150-F7CA-AE1B9CD251B3}"/>
              </a:ext>
            </a:extLst>
          </p:cNvPr>
          <p:cNvPicPr>
            <a:picLocks noChangeAspect="1"/>
          </p:cNvPicPr>
          <p:nvPr/>
        </p:nvPicPr>
        <p:blipFill>
          <a:blip r:embed="rId4"/>
          <a:stretch>
            <a:fillRect/>
          </a:stretch>
        </p:blipFill>
        <p:spPr>
          <a:xfrm>
            <a:off x="7576096" y="3147329"/>
            <a:ext cx="956218" cy="711770"/>
          </a:xfrm>
          <a:prstGeom prst="rect">
            <a:avLst/>
          </a:prstGeom>
        </p:spPr>
      </p:pic>
      <p:grpSp>
        <p:nvGrpSpPr>
          <p:cNvPr id="19" name="Group 18">
            <a:extLst>
              <a:ext uri="{FF2B5EF4-FFF2-40B4-BE49-F238E27FC236}">
                <a16:creationId xmlns:a16="http://schemas.microsoft.com/office/drawing/2014/main" id="{53E6696F-6DC8-8784-3B01-00AAE0A8E35A}"/>
              </a:ext>
            </a:extLst>
          </p:cNvPr>
          <p:cNvGrpSpPr/>
          <p:nvPr/>
        </p:nvGrpSpPr>
        <p:grpSpPr>
          <a:xfrm>
            <a:off x="2809240" y="2772170"/>
            <a:ext cx="7060680" cy="3728189"/>
            <a:chOff x="2441803" y="2976582"/>
            <a:chExt cx="7141697" cy="3728189"/>
          </a:xfrm>
          <a:effectLst>
            <a:outerShdw blurRad="427578" dist="110691" dir="5400000" algn="t" rotWithShape="0">
              <a:prstClr val="black">
                <a:alpha val="17970"/>
              </a:prstClr>
            </a:outerShdw>
          </a:effectLst>
        </p:grpSpPr>
        <p:grpSp>
          <p:nvGrpSpPr>
            <p:cNvPr id="58" name="Group 57">
              <a:extLst>
                <a:ext uri="{FF2B5EF4-FFF2-40B4-BE49-F238E27FC236}">
                  <a16:creationId xmlns:a16="http://schemas.microsoft.com/office/drawing/2014/main" id="{E924F170-AF0E-06A4-D4F7-1312CB4CAC04}"/>
                </a:ext>
              </a:extLst>
            </p:cNvPr>
            <p:cNvGrpSpPr/>
            <p:nvPr/>
          </p:nvGrpSpPr>
          <p:grpSpPr>
            <a:xfrm>
              <a:off x="2441803" y="3231200"/>
              <a:ext cx="3457285" cy="3460444"/>
              <a:chOff x="1724071" y="3231200"/>
              <a:chExt cx="3457285" cy="3460444"/>
            </a:xfrm>
          </p:grpSpPr>
          <p:sp>
            <p:nvSpPr>
              <p:cNvPr id="65" name="Freeform 73">
                <a:extLst>
                  <a:ext uri="{FF2B5EF4-FFF2-40B4-BE49-F238E27FC236}">
                    <a16:creationId xmlns:a16="http://schemas.microsoft.com/office/drawing/2014/main" id="{0542A1F7-3293-1512-C08A-EFC93AAB20AD}"/>
                  </a:ext>
                </a:extLst>
              </p:cNvPr>
              <p:cNvSpPr/>
              <p:nvPr/>
            </p:nvSpPr>
            <p:spPr>
              <a:xfrm rot="10800000">
                <a:off x="1724071" y="3231200"/>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6" name="Rectangle 65">
                <a:extLst>
                  <a:ext uri="{FF2B5EF4-FFF2-40B4-BE49-F238E27FC236}">
                    <a16:creationId xmlns:a16="http://schemas.microsoft.com/office/drawing/2014/main" id="{68C9800F-7D4C-79B8-DD0F-0BDE3E4DC453}"/>
                  </a:ext>
                </a:extLst>
              </p:cNvPr>
              <p:cNvSpPr/>
              <p:nvPr/>
            </p:nvSpPr>
            <p:spPr>
              <a:xfrm>
                <a:off x="2214865" y="5654501"/>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-7%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Open Sans" panose="020B0606030504020204" pitchFamily="34" charset="0"/>
                    <a:ea typeface="Open Sans" panose="020B0606030504020204" pitchFamily="34" charset="0"/>
                    <a:cs typeface="Open Sans" panose="020B0606030504020204" pitchFamily="34" charset="0"/>
                  </a:rPr>
                  <a:t>LEASES</a:t>
                </a:r>
                <a:endParaRPr kumimoji="0" lang="en-US" sz="160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0" name="Group 59">
              <a:extLst>
                <a:ext uri="{FF2B5EF4-FFF2-40B4-BE49-F238E27FC236}">
                  <a16:creationId xmlns:a16="http://schemas.microsoft.com/office/drawing/2014/main" id="{82E352FA-796A-A168-2622-D2C489E8A29C}"/>
                </a:ext>
              </a:extLst>
            </p:cNvPr>
            <p:cNvGrpSpPr/>
            <p:nvPr/>
          </p:nvGrpSpPr>
          <p:grpSpPr>
            <a:xfrm>
              <a:off x="6070734" y="2976582"/>
              <a:ext cx="3512766" cy="3728189"/>
              <a:chOff x="6070734" y="2976582"/>
              <a:chExt cx="3512766" cy="3728189"/>
            </a:xfrm>
          </p:grpSpPr>
          <p:sp>
            <p:nvSpPr>
              <p:cNvPr id="61" name="Freeform 65">
                <a:extLst>
                  <a:ext uri="{FF2B5EF4-FFF2-40B4-BE49-F238E27FC236}">
                    <a16:creationId xmlns:a16="http://schemas.microsoft.com/office/drawing/2014/main" id="{B858AB54-1E5F-9F7A-5E26-014AC754FF90}"/>
                  </a:ext>
                </a:extLst>
              </p:cNvPr>
              <p:cNvSpPr/>
              <p:nvPr/>
            </p:nvSpPr>
            <p:spPr>
              <a:xfrm rot="10800000">
                <a:off x="6070734" y="2976582"/>
                <a:ext cx="3512766" cy="3728189"/>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2" name="Rectangle 61">
                <a:extLst>
                  <a:ext uri="{FF2B5EF4-FFF2-40B4-BE49-F238E27FC236}">
                    <a16:creationId xmlns:a16="http://schemas.microsoft.com/office/drawing/2014/main" id="{5CBFFBB8-A5D6-D6D8-765D-409778D87442}"/>
                  </a:ext>
                </a:extLst>
              </p:cNvPr>
              <p:cNvSpPr/>
              <p:nvPr/>
            </p:nvSpPr>
            <p:spPr>
              <a:xfrm>
                <a:off x="6082851" y="5404449"/>
                <a:ext cx="3358551"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+122%</a:t>
                </a:r>
                <a:endParaRPr kumimoji="0" lang="en-US" sz="160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grpSp>
      <p:sp>
        <p:nvSpPr>
          <p:cNvPr id="20" name="Freeform 89">
            <a:extLst>
              <a:ext uri="{FF2B5EF4-FFF2-40B4-BE49-F238E27FC236}">
                <a16:creationId xmlns:a16="http://schemas.microsoft.com/office/drawing/2014/main" id="{FBE27C82-C4DF-0E3D-A5D3-D103A64B8FC6}"/>
              </a:ext>
            </a:extLst>
          </p:cNvPr>
          <p:cNvSpPr/>
          <p:nvPr/>
        </p:nvSpPr>
        <p:spPr>
          <a:xfrm>
            <a:off x="2809244" y="2512450"/>
            <a:ext cx="3418061" cy="1325426"/>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2" name="Freeform 91">
            <a:extLst>
              <a:ext uri="{FF2B5EF4-FFF2-40B4-BE49-F238E27FC236}">
                <a16:creationId xmlns:a16="http://schemas.microsoft.com/office/drawing/2014/main" id="{E3633C23-F988-DD34-D4E5-7BA9F1A43592}"/>
              </a:ext>
            </a:extLst>
          </p:cNvPr>
          <p:cNvSpPr/>
          <p:nvPr/>
        </p:nvSpPr>
        <p:spPr>
          <a:xfrm>
            <a:off x="6397003" y="2530795"/>
            <a:ext cx="3495289" cy="1325425"/>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3" name="TextBox 22">
            <a:extLst>
              <a:ext uri="{FF2B5EF4-FFF2-40B4-BE49-F238E27FC236}">
                <a16:creationId xmlns:a16="http://schemas.microsoft.com/office/drawing/2014/main" id="{EA732C16-8140-9671-FEF6-9D4A48CB4E34}"/>
              </a:ext>
            </a:extLst>
          </p:cNvPr>
          <p:cNvSpPr txBox="1"/>
          <p:nvPr/>
        </p:nvSpPr>
        <p:spPr>
          <a:xfrm>
            <a:off x="8202288" y="2794058"/>
            <a:ext cx="1762294" cy="709168"/>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TMLP</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30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Test Group</a:t>
            </a:r>
          </a:p>
        </p:txBody>
      </p:sp>
      <p:sp>
        <p:nvSpPr>
          <p:cNvPr id="24" name="Rectangle 23">
            <a:extLst>
              <a:ext uri="{FF2B5EF4-FFF2-40B4-BE49-F238E27FC236}">
                <a16:creationId xmlns:a16="http://schemas.microsoft.com/office/drawing/2014/main" id="{A327180F-FCEF-6036-67C3-28767760FCC2}"/>
              </a:ext>
            </a:extLst>
          </p:cNvPr>
          <p:cNvSpPr/>
          <p:nvPr/>
        </p:nvSpPr>
        <p:spPr>
          <a:xfrm>
            <a:off x="3100535" y="4192355"/>
            <a:ext cx="2757808"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-16%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a:solidFill>
                  <a:prstClr val="black"/>
                </a:solidFill>
                <a:latin typeface="Open Sans" panose="020B0606030504020204" pitchFamily="34" charset="0"/>
                <a:ea typeface="Open Sans" panose="020B0606030504020204" pitchFamily="34" charset="0"/>
                <a:cs typeface="Open Sans" panose="020B0606030504020204" pitchFamily="34" charset="0"/>
              </a:rPr>
              <a:t>LEADS</a:t>
            </a:r>
            <a:endParaRPr kumimoji="0" lang="en-US" sz="160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5" name="Rectangle 24">
            <a:extLst>
              <a:ext uri="{FF2B5EF4-FFF2-40B4-BE49-F238E27FC236}">
                <a16:creationId xmlns:a16="http://schemas.microsoft.com/office/drawing/2014/main" id="{AF88ABAA-A551-1A06-DAF7-577C17070235}"/>
              </a:ext>
            </a:extLst>
          </p:cNvPr>
          <p:cNvSpPr/>
          <p:nvPr/>
        </p:nvSpPr>
        <p:spPr>
          <a:xfrm>
            <a:off x="6608352" y="4058941"/>
            <a:ext cx="2812175"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+96%</a:t>
            </a:r>
            <a:endParaRPr kumimoji="0" lang="en-US" sz="160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1" name="TextBox 20">
            <a:extLst>
              <a:ext uri="{FF2B5EF4-FFF2-40B4-BE49-F238E27FC236}">
                <a16:creationId xmlns:a16="http://schemas.microsoft.com/office/drawing/2014/main" id="{FDB0E917-86F0-58BC-59C6-DB99208328D3}"/>
              </a:ext>
            </a:extLst>
          </p:cNvPr>
          <p:cNvSpPr txBox="1"/>
          <p:nvPr/>
        </p:nvSpPr>
        <p:spPr>
          <a:xfrm>
            <a:off x="4102193" y="2603966"/>
            <a:ext cx="2125112" cy="1078500"/>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BASE RENT ONLY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200" b="1" i="0" u="none" strike="noStrike" kern="1200" cap="none" spc="30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Control Group</a:t>
            </a:r>
          </a:p>
        </p:txBody>
      </p:sp>
      <p:pic>
        <p:nvPicPr>
          <p:cNvPr id="71" name="Picture 70">
            <a:extLst>
              <a:ext uri="{FF2B5EF4-FFF2-40B4-BE49-F238E27FC236}">
                <a16:creationId xmlns:a16="http://schemas.microsoft.com/office/drawing/2014/main" id="{3A24FCAC-A352-B7CB-4AC5-820FFEE63302}"/>
              </a:ext>
            </a:extLst>
          </p:cNvPr>
          <p:cNvPicPr>
            <a:picLocks noChangeAspect="1"/>
          </p:cNvPicPr>
          <p:nvPr/>
        </p:nvPicPr>
        <p:blipFill>
          <a:blip r:embed="rId5"/>
          <a:stretch>
            <a:fillRect/>
          </a:stretch>
        </p:blipFill>
        <p:spPr>
          <a:xfrm>
            <a:off x="7140424" y="2937033"/>
            <a:ext cx="688152" cy="538975"/>
          </a:xfrm>
          <a:prstGeom prst="rect">
            <a:avLst/>
          </a:prstGeom>
        </p:spPr>
      </p:pic>
      <p:pic>
        <p:nvPicPr>
          <p:cNvPr id="72" name="Picture 71">
            <a:extLst>
              <a:ext uri="{FF2B5EF4-FFF2-40B4-BE49-F238E27FC236}">
                <a16:creationId xmlns:a16="http://schemas.microsoft.com/office/drawing/2014/main" id="{7A5F53A1-8102-836D-C3F1-A138CCF5629D}"/>
              </a:ext>
            </a:extLst>
          </p:cNvPr>
          <p:cNvPicPr>
            <a:picLocks noChangeAspect="1"/>
          </p:cNvPicPr>
          <p:nvPr/>
        </p:nvPicPr>
        <p:blipFill>
          <a:blip r:embed="rId6"/>
          <a:stretch>
            <a:fillRect/>
          </a:stretch>
        </p:blipFill>
        <p:spPr>
          <a:xfrm>
            <a:off x="3372080" y="2893166"/>
            <a:ext cx="730300" cy="563993"/>
          </a:xfrm>
          <a:prstGeom prst="rect">
            <a:avLst/>
          </a:prstGeom>
        </p:spPr>
      </p:pic>
    </p:spTree>
    <p:extLst>
      <p:ext uri="{BB962C8B-B14F-4D97-AF65-F5344CB8AC3E}">
        <p14:creationId xmlns:p14="http://schemas.microsoft.com/office/powerpoint/2010/main" val="9827111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7FB33B1-AFE1-8D80-FE0F-8B63880966EB}"/>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4E33F8-29DD-C5F0-E8CD-2260721036E2}"/>
              </a:ext>
            </a:extLst>
          </p:cNvPr>
          <p:cNvSpPr>
            <a:spLocks noGrp="1"/>
          </p:cNvSpPr>
          <p:nvPr>
            <p:ph type="title"/>
          </p:nvPr>
        </p:nvSpPr>
        <p:spPr/>
        <p:txBody>
          <a:bodyPr vert="horz" lIns="91440" tIns="45720" rIns="91440" bIns="45720" rtlCol="0" anchor="ctr">
            <a:normAutofit fontScale="90000"/>
          </a:bodyPr>
          <a:lstStyle/>
          <a:p>
            <a:pPr algn="ctr"/>
            <a:r>
              <a:rPr lang="en-US" sz="4300" b="1">
                <a:solidFill>
                  <a:schemeClr val="bg1"/>
                </a:solidFill>
                <a:latin typeface="Open Sans ExtraBold" pitchFamily="2" charset="0"/>
                <a:ea typeface="Open Sans ExtraBold" pitchFamily="2" charset="0"/>
                <a:cs typeface="Open Sans ExtraBold" pitchFamily="2" charset="0"/>
              </a:rPr>
              <a:t>Properties </a:t>
            </a:r>
            <a:r>
              <a:rPr lang="en-US" sz="4300" b="1">
                <a:solidFill>
                  <a:schemeClr val="accent2"/>
                </a:solidFill>
                <a:latin typeface="Open Sans ExtraBold" pitchFamily="2" charset="0"/>
                <a:ea typeface="Open Sans ExtraBold" pitchFamily="2" charset="0"/>
                <a:cs typeface="Open Sans ExtraBold" pitchFamily="2" charset="0"/>
              </a:rPr>
              <a:t>displaying TMLP consistently outperform </a:t>
            </a:r>
            <a:r>
              <a:rPr lang="en-US" sz="4300" b="1">
                <a:solidFill>
                  <a:schemeClr val="bg1"/>
                </a:solidFill>
                <a:latin typeface="Open Sans ExtraBold" pitchFamily="2" charset="0"/>
                <a:ea typeface="Open Sans ExtraBold" pitchFamily="2" charset="0"/>
                <a:cs typeface="Open Sans ExtraBold" pitchFamily="2" charset="0"/>
              </a:rPr>
              <a:t>those </a:t>
            </a:r>
            <a:br>
              <a:rPr lang="en-US" sz="4300" b="1">
                <a:solidFill>
                  <a:schemeClr val="bg1"/>
                </a:solidFill>
                <a:latin typeface="Open Sans ExtraBold" pitchFamily="2" charset="0"/>
                <a:ea typeface="Open Sans ExtraBold" pitchFamily="2" charset="0"/>
                <a:cs typeface="Open Sans ExtraBold" pitchFamily="2" charset="0"/>
              </a:rPr>
            </a:br>
            <a:r>
              <a:rPr lang="en-US" sz="4300" b="1">
                <a:solidFill>
                  <a:schemeClr val="bg1"/>
                </a:solidFill>
                <a:latin typeface="Open Sans ExtraBold" pitchFamily="2" charset="0"/>
                <a:ea typeface="Open Sans ExtraBold" pitchFamily="2" charset="0"/>
                <a:cs typeface="Open Sans ExtraBold" pitchFamily="2" charset="0"/>
              </a:rPr>
              <a:t>showing base rent only</a:t>
            </a:r>
          </a:p>
        </p:txBody>
      </p:sp>
      <p:pic>
        <p:nvPicPr>
          <p:cNvPr id="6" name="Picture 5">
            <a:extLst>
              <a:ext uri="{FF2B5EF4-FFF2-40B4-BE49-F238E27FC236}">
                <a16:creationId xmlns:a16="http://schemas.microsoft.com/office/drawing/2014/main" id="{A978F7CE-6F51-C6C3-AFC9-FD5FD1AA4747}"/>
              </a:ext>
            </a:extLst>
          </p:cNvPr>
          <p:cNvPicPr>
            <a:picLocks noChangeAspect="1"/>
          </p:cNvPicPr>
          <p:nvPr/>
        </p:nvPicPr>
        <p:blipFill>
          <a:blip r:embed="rId2"/>
          <a:stretch>
            <a:fillRect/>
          </a:stretch>
        </p:blipFill>
        <p:spPr>
          <a:xfrm>
            <a:off x="0" y="5664844"/>
            <a:ext cx="12520584" cy="1193156"/>
          </a:xfrm>
          <a:prstGeom prst="rect">
            <a:avLst/>
          </a:prstGeom>
        </p:spPr>
      </p:pic>
      <p:graphicFrame>
        <p:nvGraphicFramePr>
          <p:cNvPr id="7" name="Content Placeholder 6">
            <a:extLst>
              <a:ext uri="{FF2B5EF4-FFF2-40B4-BE49-F238E27FC236}">
                <a16:creationId xmlns:a16="http://schemas.microsoft.com/office/drawing/2014/main" id="{31D043AF-D470-B1F2-09F5-B8952BBB2A8B}"/>
              </a:ext>
            </a:extLst>
          </p:cNvPr>
          <p:cNvGraphicFramePr>
            <a:graphicFrameLocks noGrp="1"/>
          </p:cNvGraphicFramePr>
          <p:nvPr>
            <p:ph idx="1"/>
          </p:nvPr>
        </p:nvGraphicFramePr>
        <p:xfrm>
          <a:off x="838200" y="2322479"/>
          <a:ext cx="10515600" cy="37020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788875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2623A-DB1B-E9BD-026D-57E4B27914E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52EDF3D-C1F4-FF2D-2482-D21B1F1CCCF4}"/>
              </a:ext>
            </a:extLst>
          </p:cNvPr>
          <p:cNvSpPr/>
          <p:nvPr/>
        </p:nvSpPr>
        <p:spPr>
          <a:xfrm>
            <a:off x="0" y="0"/>
            <a:ext cx="12192000" cy="6883400"/>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A8FE4C-3150-8114-9A48-AC3DCE07D93E}"/>
              </a:ext>
            </a:extLst>
          </p:cNvPr>
          <p:cNvSpPr>
            <a:spLocks noGrp="1"/>
          </p:cNvSpPr>
          <p:nvPr>
            <p:ph type="title"/>
          </p:nvPr>
        </p:nvSpPr>
        <p:spPr/>
        <p:txBody>
          <a:bodyPr vert="horz" lIns="91440" tIns="45720" rIns="91440" bIns="45720" rtlCol="0" anchor="ctr">
            <a:normAutofit/>
          </a:bodyPr>
          <a:lstStyle/>
          <a:p>
            <a:pPr algn="ctr"/>
            <a:r>
              <a:rPr lang="en-US" sz="4300" b="1">
                <a:solidFill>
                  <a:schemeClr val="bg1"/>
                </a:solidFill>
                <a:latin typeface="Open Sans ExtraBold" pitchFamily="2" charset="0"/>
                <a:ea typeface="Open Sans ExtraBold" pitchFamily="2" charset="0"/>
                <a:cs typeface="Open Sans ExtraBold" pitchFamily="2" charset="0"/>
              </a:rPr>
              <a:t>Lease volume peaks when </a:t>
            </a:r>
            <a:br>
              <a:rPr lang="en-US" sz="4300" b="1">
                <a:solidFill>
                  <a:schemeClr val="bg1"/>
                </a:solidFill>
                <a:latin typeface="Open Sans ExtraBold" pitchFamily="2" charset="0"/>
                <a:ea typeface="Open Sans ExtraBold" pitchFamily="2" charset="0"/>
                <a:cs typeface="Open Sans ExtraBold" pitchFamily="2" charset="0"/>
              </a:rPr>
            </a:br>
            <a:r>
              <a:rPr lang="en-US" sz="4300" b="1">
                <a:solidFill>
                  <a:schemeClr val="accent2"/>
                </a:solidFill>
                <a:latin typeface="Open Sans ExtraBold" pitchFamily="2" charset="0"/>
                <a:ea typeface="Open Sans ExtraBold" pitchFamily="2" charset="0"/>
                <a:cs typeface="Open Sans ExtraBold" pitchFamily="2" charset="0"/>
              </a:rPr>
              <a:t>TMLP is displayed</a:t>
            </a:r>
          </a:p>
        </p:txBody>
      </p:sp>
      <p:pic>
        <p:nvPicPr>
          <p:cNvPr id="6" name="Picture 5">
            <a:extLst>
              <a:ext uri="{FF2B5EF4-FFF2-40B4-BE49-F238E27FC236}">
                <a16:creationId xmlns:a16="http://schemas.microsoft.com/office/drawing/2014/main" id="{65C631C8-73B7-2512-36B7-68C32B2F6752}"/>
              </a:ext>
            </a:extLst>
          </p:cNvPr>
          <p:cNvPicPr>
            <a:picLocks noChangeAspect="1"/>
          </p:cNvPicPr>
          <p:nvPr/>
        </p:nvPicPr>
        <p:blipFill>
          <a:blip r:embed="rId2"/>
          <a:stretch>
            <a:fillRect/>
          </a:stretch>
        </p:blipFill>
        <p:spPr>
          <a:xfrm>
            <a:off x="0" y="5664844"/>
            <a:ext cx="12520584" cy="1193156"/>
          </a:xfrm>
          <a:prstGeom prst="rect">
            <a:avLst/>
          </a:prstGeom>
        </p:spPr>
      </p:pic>
      <p:graphicFrame>
        <p:nvGraphicFramePr>
          <p:cNvPr id="8" name="Content Placeholder 6">
            <a:extLst>
              <a:ext uri="{FF2B5EF4-FFF2-40B4-BE49-F238E27FC236}">
                <a16:creationId xmlns:a16="http://schemas.microsoft.com/office/drawing/2014/main" id="{7B0676A5-F8D5-3933-25BE-BD5504B2176B}"/>
              </a:ext>
            </a:extLst>
          </p:cNvPr>
          <p:cNvGraphicFramePr>
            <a:graphicFrameLocks noGrp="1"/>
          </p:cNvGraphicFramePr>
          <p:nvPr>
            <p:ph idx="1"/>
          </p:nvPr>
        </p:nvGraphicFramePr>
        <p:xfrm>
          <a:off x="838200" y="2324067"/>
          <a:ext cx="10515600" cy="37004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52918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5936E-03FC-FD61-051D-337F0D99F503}"/>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A433E489-FEDA-565A-43A3-51D2303B4801}"/>
              </a:ext>
            </a:extLst>
          </p:cNvPr>
          <p:cNvSpPr/>
          <p:nvPr/>
        </p:nvSpPr>
        <p:spPr>
          <a:xfrm>
            <a:off x="-184069" y="1214612"/>
            <a:ext cx="10010140" cy="4620305"/>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07C6590B-CC6E-5F6B-C922-F412DAACADE3}"/>
              </a:ext>
            </a:extLst>
          </p:cNvPr>
          <p:cNvSpPr>
            <a:spLocks noGrp="1"/>
          </p:cNvSpPr>
          <p:nvPr>
            <p:ph type="title"/>
          </p:nvPr>
        </p:nvSpPr>
        <p:spPr>
          <a:xfrm>
            <a:off x="407609" y="1721394"/>
            <a:ext cx="9099248" cy="4620305"/>
          </a:xfrm>
        </p:spPr>
        <p:txBody>
          <a:bodyPr anchor="t"/>
          <a:lstStyle/>
          <a:p>
            <a:r>
              <a:rPr lang="en-US" sz="4300" b="1">
                <a:latin typeface="Open Sans ExtraBold" pitchFamily="2" charset="0"/>
                <a:ea typeface="Open Sans ExtraBold" pitchFamily="2" charset="0"/>
                <a:cs typeface="Open Sans ExtraBold" pitchFamily="2" charset="0"/>
              </a:rPr>
              <a:t>Finding two: Engagement Rate</a:t>
            </a:r>
            <a:endParaRPr lang="en-US" sz="4300" b="1">
              <a:solidFill>
                <a:schemeClr val="accent2"/>
              </a:solidFill>
              <a:latin typeface="Open Sans ExtraBold" pitchFamily="2" charset="0"/>
              <a:ea typeface="Open Sans ExtraBold" pitchFamily="2" charset="0"/>
              <a:cs typeface="Open Sans ExtraBold" pitchFamily="2" charset="0"/>
            </a:endParaRPr>
          </a:p>
        </p:txBody>
      </p:sp>
      <p:sp>
        <p:nvSpPr>
          <p:cNvPr id="6" name="TextBox 5">
            <a:extLst>
              <a:ext uri="{FF2B5EF4-FFF2-40B4-BE49-F238E27FC236}">
                <a16:creationId xmlns:a16="http://schemas.microsoft.com/office/drawing/2014/main" id="{CF80F393-8939-76EF-D09A-DB01F8A21ADF}"/>
              </a:ext>
            </a:extLst>
          </p:cNvPr>
          <p:cNvSpPr txBox="1"/>
          <p:nvPr/>
        </p:nvSpPr>
        <p:spPr>
          <a:xfrm>
            <a:off x="828523" y="2556258"/>
            <a:ext cx="8489648" cy="2618602"/>
          </a:xfrm>
          <a:prstGeom prst="rect">
            <a:avLst/>
          </a:prstGeom>
          <a:noFill/>
        </p:spPr>
        <p:txBody>
          <a:bodyPr wrap="square">
            <a:spAutoFit/>
          </a:bodyPr>
          <a:lstStyle/>
          <a:p>
            <a:pPr marR="0" lvl="0" algn="l" defTabSz="914400" rtl="0" eaLnBrk="1" fontAlgn="auto" latinLnBrk="0" hangingPunct="1">
              <a:lnSpc>
                <a:spcPct val="150000"/>
              </a:lnSpc>
              <a:spcBef>
                <a:spcPts val="0"/>
              </a:spcBef>
              <a:spcAft>
                <a:spcPts val="0"/>
              </a:spcAft>
              <a:buClrTx/>
              <a:buSzTx/>
              <a:tabLst/>
              <a:defRPr/>
            </a:pPr>
            <a:r>
              <a:rPr kumimoji="0" lang="en-US" sz="2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Consumers stayed and engaged at the same rate where total monthly leasing price is available</a:t>
            </a:r>
            <a:endParaRPr lang="en-US" sz="2400">
              <a:solidFill>
                <a:prstClr val="white"/>
              </a:solidFill>
              <a:latin typeface="Open Sans Light" panose="020B0306030504020204" pitchFamily="34" charset="0"/>
              <a:ea typeface="Open Sans Light" panose="020B0306030504020204" pitchFamily="34" charset="0"/>
              <a:cs typeface="Open Sans Light" panose="020B0306030504020204" pitchFamily="34" charset="0"/>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Adding total monthly leasing price </a:t>
            </a:r>
            <a:r>
              <a:rPr kumimoji="0" lang="en-US" sz="2000" b="1" i="0" u="none" strike="noStrike" kern="1200" cap="none" spc="0" normalizeH="0" baseline="0" noProof="0">
                <a:ln>
                  <a:noFill/>
                </a:ln>
                <a:solidFill>
                  <a:schemeClr val="accent2"/>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increased engagement rate</a:t>
            </a: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Properties without TMLP had a -14% drop in engaged sessions.</a:t>
            </a:r>
          </a:p>
          <a:p>
            <a:pPr marR="0" lvl="0" algn="l" defTabSz="914400" rtl="0" eaLnBrk="1" fontAlgn="auto" latinLnBrk="0" hangingPunct="1">
              <a:lnSpc>
                <a:spcPct val="150000"/>
              </a:lnSpc>
              <a:spcBef>
                <a:spcPts val="0"/>
              </a:spcBef>
              <a:spcAft>
                <a:spcPts val="0"/>
              </a:spcAft>
              <a:buClrTx/>
              <a:buSzTx/>
              <a:tabLst/>
              <a:defRPr/>
            </a:pPr>
            <a:endParaRPr kumimoji="0" lang="en-US" sz="24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 name="TextBox 1">
            <a:extLst>
              <a:ext uri="{FF2B5EF4-FFF2-40B4-BE49-F238E27FC236}">
                <a16:creationId xmlns:a16="http://schemas.microsoft.com/office/drawing/2014/main" id="{88C3BB9C-CB6D-DD36-0CF3-53C6B8901A49}"/>
              </a:ext>
            </a:extLst>
          </p:cNvPr>
          <p:cNvSpPr txBox="1"/>
          <p:nvPr/>
        </p:nvSpPr>
        <p:spPr>
          <a:xfrm>
            <a:off x="2190523" y="5366389"/>
            <a:ext cx="6201078" cy="276999"/>
          </a:xfrm>
          <a:prstGeom prst="rect">
            <a:avLst/>
          </a:prstGeom>
          <a:noFill/>
        </p:spPr>
        <p:txBody>
          <a:bodyPr wrap="square" rtlCol="0">
            <a:spAutoFit/>
          </a:bodyPr>
          <a:lstStyle/>
          <a:p>
            <a:r>
              <a:rPr lang="en-US" sz="1200" b="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FLOOR PLAN PAGE ENGAGEMENT | DESKTOP DEVICE SEGMENT</a:t>
            </a:r>
          </a:p>
        </p:txBody>
      </p:sp>
    </p:spTree>
    <p:extLst>
      <p:ext uri="{BB962C8B-B14F-4D97-AF65-F5344CB8AC3E}">
        <p14:creationId xmlns:p14="http://schemas.microsoft.com/office/powerpoint/2010/main" val="17703020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03F8-42CA-C5E1-AEC8-0CCFAA368B2F}"/>
              </a:ext>
            </a:extLst>
          </p:cNvPr>
          <p:cNvSpPr>
            <a:spLocks noGrp="1"/>
          </p:cNvSpPr>
          <p:nvPr>
            <p:ph type="title"/>
          </p:nvPr>
        </p:nvSpPr>
        <p:spPr>
          <a:xfrm>
            <a:off x="838200" y="1188581"/>
            <a:ext cx="10515600" cy="1325563"/>
          </a:xfrm>
        </p:spPr>
        <p:txBody>
          <a:bodyPr>
            <a:normAutofit/>
          </a:bodyPr>
          <a:lstStyle/>
          <a:p>
            <a:r>
              <a:rPr lang="en-US" sz="4300" b="1">
                <a:latin typeface="Open Sans ExtraBold" pitchFamily="2" charset="0"/>
                <a:ea typeface="Open Sans ExtraBold" pitchFamily="2" charset="0"/>
                <a:cs typeface="Open Sans ExtraBold" pitchFamily="2" charset="0"/>
              </a:rPr>
              <a:t>TMLP &amp; cost calculators </a:t>
            </a:r>
            <a:r>
              <a:rPr lang="en-US" sz="4300" b="1">
                <a:solidFill>
                  <a:schemeClr val="accent2"/>
                </a:solidFill>
                <a:latin typeface="Open Sans ExtraBold" pitchFamily="2" charset="0"/>
                <a:ea typeface="Open Sans ExtraBold" pitchFamily="2" charset="0"/>
                <a:cs typeface="Open Sans ExtraBold" pitchFamily="2" charset="0"/>
              </a:rPr>
              <a:t>increase engagement</a:t>
            </a:r>
            <a:endParaRPr lang="en-US" sz="4300" b="1">
              <a:latin typeface="Open Sans ExtraBold" pitchFamily="2" charset="0"/>
              <a:ea typeface="Open Sans ExtraBold" pitchFamily="2" charset="0"/>
              <a:cs typeface="Open Sans ExtraBold" pitchFamily="2" charset="0"/>
            </a:endParaRPr>
          </a:p>
        </p:txBody>
      </p:sp>
      <p:sp>
        <p:nvSpPr>
          <p:cNvPr id="4" name="Slide Number Placeholder 3">
            <a:extLst>
              <a:ext uri="{FF2B5EF4-FFF2-40B4-BE49-F238E27FC236}">
                <a16:creationId xmlns:a16="http://schemas.microsoft.com/office/drawing/2014/main" id="{B9CBD4C6-8539-DED2-553F-B8793E9EDE4C}"/>
              </a:ext>
            </a:extLst>
          </p:cNvPr>
          <p:cNvSpPr>
            <a:spLocks noGrp="1"/>
          </p:cNvSpPr>
          <p:nvPr>
            <p:ph type="sldNum" sz="quarter" idx="12"/>
          </p:nvPr>
        </p:nvSpPr>
        <p:spPr/>
        <p:txBody>
          <a:bodyPr/>
          <a:lstStyle/>
          <a:p>
            <a:fld id="{BEC50D8F-5C0D-4E92-A2A0-FDB40CAB0E25}" type="slidenum">
              <a:rPr lang="en-US" smtClean="0"/>
              <a:pPr/>
              <a:t>30</a:t>
            </a:fld>
            <a:endParaRPr lang="en-US"/>
          </a:p>
        </p:txBody>
      </p:sp>
      <p:sp>
        <p:nvSpPr>
          <p:cNvPr id="7" name="TextBox 6">
            <a:extLst>
              <a:ext uri="{FF2B5EF4-FFF2-40B4-BE49-F238E27FC236}">
                <a16:creationId xmlns:a16="http://schemas.microsoft.com/office/drawing/2014/main" id="{DA4B8D7D-7681-593C-E2E0-14F9749ADD84}"/>
              </a:ext>
            </a:extLst>
          </p:cNvPr>
          <p:cNvSpPr txBox="1"/>
          <p:nvPr/>
        </p:nvSpPr>
        <p:spPr>
          <a:xfrm>
            <a:off x="838200" y="2813125"/>
            <a:ext cx="10701895" cy="3231654"/>
          </a:xfrm>
          <a:prstGeom prst="rect">
            <a:avLst/>
          </a:prstGeom>
          <a:noFill/>
        </p:spPr>
        <p:txBody>
          <a:bodyPr wrap="square" rtlCol="0">
            <a:spAutoFit/>
          </a:bodyPr>
          <a:lstStyle/>
          <a:p>
            <a:pPr marL="285750" indent="-285750">
              <a:buFont typeface="Arial" panose="020B0604020202020204" pitchFamily="34" charset="0"/>
              <a:buChar cha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Price detail pages record </a:t>
            </a:r>
            <a:r>
              <a:rPr lang="en-US" sz="2000" b="1">
                <a:solidFill>
                  <a:schemeClr val="accent2"/>
                </a:solidFill>
                <a:latin typeface="Open Sans" panose="020B0606030504020204" pitchFamily="34" charset="0"/>
                <a:ea typeface="Open Sans" panose="020B0606030504020204" pitchFamily="34" charset="0"/>
                <a:cs typeface="Open Sans" panose="020B0606030504020204" pitchFamily="34" charset="0"/>
              </a:rPr>
              <a:t>consistently high engagement rates </a:t>
            </a: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across all devices (93 - 96%)</a:t>
            </a:r>
          </a:p>
          <a:p>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Cost calculators, that adjust based on user input, receive engagement upwards of 90%</a:t>
            </a:r>
          </a:p>
          <a:p>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Percent of sessions from floor plans to TMLP hit 10% beginning January 2026 and continues to increase.  </a:t>
            </a:r>
          </a:p>
          <a:p>
            <a:endPar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285750" indent="-285750">
              <a:buFont typeface="Arial" panose="020B0604020202020204" pitchFamily="34" charset="0"/>
              <a:buChar char="•"/>
            </a:pPr>
            <a:r>
              <a:rPr lang="en-US" sz="2000">
                <a:solidFill>
                  <a:schemeClr val="bg1"/>
                </a:solidFill>
                <a:latin typeface="Open Sans" panose="020B0606030504020204" pitchFamily="34" charset="0"/>
                <a:ea typeface="Open Sans" panose="020B0606030504020204" pitchFamily="34" charset="0"/>
                <a:cs typeface="Open Sans" panose="020B0606030504020204" pitchFamily="34" charset="0"/>
              </a:rPr>
              <a:t>Sessions and engagement on total monthly leasing price pages are </a:t>
            </a:r>
            <a:r>
              <a:rPr lang="en-US" sz="2000" b="1">
                <a:solidFill>
                  <a:schemeClr val="accent2"/>
                </a:solidFill>
                <a:latin typeface="Open Sans" panose="020B0606030504020204" pitchFamily="34" charset="0"/>
                <a:ea typeface="Open Sans" panose="020B0606030504020204" pitchFamily="34" charset="0"/>
                <a:cs typeface="Open Sans" panose="020B0606030504020204" pitchFamily="34" charset="0"/>
              </a:rPr>
              <a:t>increasing rapidly</a:t>
            </a:r>
          </a:p>
          <a:p>
            <a:pPr marL="285750" indent="-285750">
              <a:buFont typeface="Arial" panose="020B0604020202020204" pitchFamily="34" charset="0"/>
              <a:buChar char="•"/>
            </a:pPr>
            <a:endPar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42589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A472A-0D0F-6A5E-5DEC-CCE573215B4F}"/>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ADD3F7A-C05E-7031-D0A0-9FD57DE7C56C}"/>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446000" cy="6858000"/>
          </a:xfrm>
          <a:prstGeom prst="rect">
            <a:avLst/>
          </a:prstGeom>
        </p:spPr>
      </p:pic>
      <p:sp>
        <p:nvSpPr>
          <p:cNvPr id="8" name="Rectangle 7">
            <a:extLst>
              <a:ext uri="{FF2B5EF4-FFF2-40B4-BE49-F238E27FC236}">
                <a16:creationId xmlns:a16="http://schemas.microsoft.com/office/drawing/2014/main" id="{8F43CA00-11C1-53EB-229B-DF928B3B36BF}"/>
              </a:ext>
            </a:extLst>
          </p:cNvPr>
          <p:cNvSpPr/>
          <p:nvPr/>
        </p:nvSpPr>
        <p:spPr>
          <a:xfrm>
            <a:off x="0" y="0"/>
            <a:ext cx="12542543" cy="7290352"/>
          </a:xfrm>
          <a:prstGeom prst="rect">
            <a:avLst/>
          </a:prstGeom>
          <a:solidFill>
            <a:schemeClr val="tx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793FD8C7-BF89-B74C-2BDD-589AD1124EC0}"/>
              </a:ext>
            </a:extLst>
          </p:cNvPr>
          <p:cNvSpPr>
            <a:spLocks noGrp="1"/>
          </p:cNvSpPr>
          <p:nvPr>
            <p:ph type="title"/>
          </p:nvPr>
        </p:nvSpPr>
        <p:spPr>
          <a:xfrm>
            <a:off x="3548707" y="444077"/>
            <a:ext cx="7979238" cy="633413"/>
          </a:xfrm>
        </p:spPr>
        <p:txBody>
          <a:bodyPr>
            <a:normAutofit fontScale="90000"/>
          </a:bodyPr>
          <a:lstStyle/>
          <a:p>
            <a:pPr>
              <a:lnSpc>
                <a:spcPct val="100000"/>
              </a:lnSpc>
            </a:pPr>
            <a:r>
              <a:rPr lang="en-US" sz="4300">
                <a:solidFill>
                  <a:schemeClr val="bg1"/>
                </a:solidFill>
                <a:latin typeface="Open Sans ExtraBold" pitchFamily="2" charset="0"/>
                <a:ea typeface="Open Sans ExtraBold" pitchFamily="2" charset="0"/>
                <a:cs typeface="Open Sans ExtraBold" pitchFamily="2" charset="0"/>
              </a:rPr>
              <a:t>Finding three</a:t>
            </a:r>
            <a:r>
              <a:rPr lang="en-US" sz="4300" b="1">
                <a:solidFill>
                  <a:schemeClr val="bg1"/>
                </a:solidFill>
                <a:latin typeface="Open Sans ExtraBold" pitchFamily="2" charset="0"/>
                <a:ea typeface="Open Sans ExtraBold" pitchFamily="2" charset="0"/>
                <a:cs typeface="Open Sans ExtraBold" pitchFamily="2" charset="0"/>
              </a:rPr>
              <a:t>: </a:t>
            </a:r>
            <a:r>
              <a:rPr lang="en-US" sz="4300">
                <a:solidFill>
                  <a:schemeClr val="bg1"/>
                </a:solidFill>
                <a:latin typeface="Open Sans ExtraBold" pitchFamily="2" charset="0"/>
                <a:ea typeface="Open Sans ExtraBold" pitchFamily="2" charset="0"/>
                <a:cs typeface="Open Sans ExtraBold" pitchFamily="2" charset="0"/>
              </a:rPr>
              <a:t>B</a:t>
            </a:r>
            <a:r>
              <a:rPr lang="en-US" sz="4300" b="1">
                <a:solidFill>
                  <a:schemeClr val="bg1"/>
                </a:solidFill>
                <a:latin typeface="Open Sans ExtraBold" pitchFamily="2" charset="0"/>
                <a:ea typeface="Open Sans ExtraBold" pitchFamily="2" charset="0"/>
                <a:cs typeface="Open Sans ExtraBold" pitchFamily="2" charset="0"/>
              </a:rPr>
              <a:t>ottom-of-funnel clicks accelerating</a:t>
            </a:r>
          </a:p>
        </p:txBody>
      </p:sp>
      <p:sp>
        <p:nvSpPr>
          <p:cNvPr id="17" name="TextBox 16">
            <a:extLst>
              <a:ext uri="{FF2B5EF4-FFF2-40B4-BE49-F238E27FC236}">
                <a16:creationId xmlns:a16="http://schemas.microsoft.com/office/drawing/2014/main" id="{DA6EF4AD-6594-B47C-4080-57168A593FA6}"/>
              </a:ext>
            </a:extLst>
          </p:cNvPr>
          <p:cNvSpPr txBox="1"/>
          <p:nvPr/>
        </p:nvSpPr>
        <p:spPr>
          <a:xfrm>
            <a:off x="5010515" y="6413923"/>
            <a:ext cx="5799221" cy="307777"/>
          </a:xfrm>
          <a:prstGeom prst="rect">
            <a:avLst/>
          </a:prstGeom>
          <a:noFill/>
        </p:spPr>
        <p:txBody>
          <a:bodyPr wrap="square" rtlCol="0">
            <a:spAutoFit/>
          </a:bodyPr>
          <a:lstStyle/>
          <a:p>
            <a:r>
              <a:rPr lang="en-US" sz="1400" b="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APPLY NOW CLICKS ORIGINATING FROM /RENTESTIMATE/ PAGES</a:t>
            </a:r>
          </a:p>
        </p:txBody>
      </p:sp>
      <p:graphicFrame>
        <p:nvGraphicFramePr>
          <p:cNvPr id="18" name="Chart 0">
            <a:extLst>
              <a:ext uri="{FF2B5EF4-FFF2-40B4-BE49-F238E27FC236}">
                <a16:creationId xmlns:a16="http://schemas.microsoft.com/office/drawing/2014/main" id="{2598FF36-0510-FCD9-A78A-930D6C22FDC5}"/>
              </a:ext>
            </a:extLst>
          </p:cNvPr>
          <p:cNvGraphicFramePr/>
          <p:nvPr/>
        </p:nvGraphicFramePr>
        <p:xfrm>
          <a:off x="3496874" y="1899481"/>
          <a:ext cx="8412480" cy="4287592"/>
        </p:xfrm>
        <a:graphic>
          <a:graphicData uri="http://schemas.openxmlformats.org/drawingml/2006/chart">
            <c:chart xmlns:c="http://schemas.openxmlformats.org/drawingml/2006/chart" xmlns:r="http://schemas.openxmlformats.org/officeDocument/2006/relationships" r:id="rId3"/>
          </a:graphicData>
        </a:graphic>
      </p:graphicFrame>
      <p:sp>
        <p:nvSpPr>
          <p:cNvPr id="23" name="Round Same Side Corner Rectangle 89">
            <a:extLst>
              <a:ext uri="{FF2B5EF4-FFF2-40B4-BE49-F238E27FC236}">
                <a16:creationId xmlns:a16="http://schemas.microsoft.com/office/drawing/2014/main" id="{F7572FCD-D64C-1AFD-6BB1-EE73BD816AE8}"/>
              </a:ext>
            </a:extLst>
          </p:cNvPr>
          <p:cNvSpPr/>
          <p:nvPr/>
        </p:nvSpPr>
        <p:spPr>
          <a:xfrm rot="10800000">
            <a:off x="322780" y="5147851"/>
            <a:ext cx="2866959" cy="1134005"/>
          </a:xfrm>
          <a:prstGeom prst="round2Same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0" name="Round Same Side Corner Rectangle 89">
            <a:extLst>
              <a:ext uri="{FF2B5EF4-FFF2-40B4-BE49-F238E27FC236}">
                <a16:creationId xmlns:a16="http://schemas.microsoft.com/office/drawing/2014/main" id="{4CD4320E-3A28-9196-838C-08D640A0306C}"/>
              </a:ext>
            </a:extLst>
          </p:cNvPr>
          <p:cNvSpPr/>
          <p:nvPr/>
        </p:nvSpPr>
        <p:spPr>
          <a:xfrm rot="10800000">
            <a:off x="322781" y="3223172"/>
            <a:ext cx="2763161" cy="1134005"/>
          </a:xfrm>
          <a:prstGeom prst="round2Same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Round Same Side Corner Rectangle 89">
            <a:extLst>
              <a:ext uri="{FF2B5EF4-FFF2-40B4-BE49-F238E27FC236}">
                <a16:creationId xmlns:a16="http://schemas.microsoft.com/office/drawing/2014/main" id="{BFD5AF9E-8F29-1E69-BA77-C845D7BE2A33}"/>
              </a:ext>
            </a:extLst>
          </p:cNvPr>
          <p:cNvSpPr/>
          <p:nvPr/>
        </p:nvSpPr>
        <p:spPr>
          <a:xfrm rot="10800000">
            <a:off x="341830" y="1228107"/>
            <a:ext cx="2793520" cy="1298158"/>
          </a:xfrm>
          <a:prstGeom prst="round2Same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 name="Round Same Side Corner Rectangle 90">
            <a:extLst>
              <a:ext uri="{FF2B5EF4-FFF2-40B4-BE49-F238E27FC236}">
                <a16:creationId xmlns:a16="http://schemas.microsoft.com/office/drawing/2014/main" id="{29E15675-45AA-45D3-E9ED-FE5EF0BB4321}"/>
              </a:ext>
            </a:extLst>
          </p:cNvPr>
          <p:cNvSpPr/>
          <p:nvPr/>
        </p:nvSpPr>
        <p:spPr>
          <a:xfrm>
            <a:off x="322780" y="735830"/>
            <a:ext cx="2820240" cy="1128878"/>
          </a:xfrm>
          <a:prstGeom prst="round2SameRect">
            <a:avLst>
              <a:gd name="adj1" fmla="val 22448"/>
              <a:gd name="adj2" fmla="val 0"/>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2" name="TextBox 11">
            <a:extLst>
              <a:ext uri="{FF2B5EF4-FFF2-40B4-BE49-F238E27FC236}">
                <a16:creationId xmlns:a16="http://schemas.microsoft.com/office/drawing/2014/main" id="{66651380-9B8E-2A7C-80BD-FDA94CFF4FF6}"/>
              </a:ext>
            </a:extLst>
          </p:cNvPr>
          <p:cNvSpPr txBox="1"/>
          <p:nvPr/>
        </p:nvSpPr>
        <p:spPr>
          <a:xfrm>
            <a:off x="441914" y="1993823"/>
            <a:ext cx="2581971"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kumimoji="0" lang="en-US" sz="1600" b="1" u="none" strike="noStrike" kern="1200" cap="none" spc="300" normalizeH="0" baseline="0" noProof="0">
                <a:ln>
                  <a:noFill/>
                </a:ln>
                <a:effectLst/>
                <a:uLnTx/>
                <a:uFillTx/>
                <a:latin typeface="Open Sans Light" panose="020B0306030504020204" pitchFamily="34" charset="0"/>
                <a:ea typeface="Open Sans Light" panose="020B0306030504020204" pitchFamily="34" charset="0"/>
                <a:cs typeface="Open Sans Light" panose="020B0306030504020204" pitchFamily="34" charset="0"/>
              </a:rPr>
              <a:t>View Floor Plans</a:t>
            </a:r>
          </a:p>
        </p:txBody>
      </p:sp>
      <p:sp>
        <p:nvSpPr>
          <p:cNvPr id="14" name="Round Same Side Corner Rectangle 90">
            <a:extLst>
              <a:ext uri="{FF2B5EF4-FFF2-40B4-BE49-F238E27FC236}">
                <a16:creationId xmlns:a16="http://schemas.microsoft.com/office/drawing/2014/main" id="{7B8F8DE8-DAE4-2C79-86BF-14DF0C98301A}"/>
              </a:ext>
            </a:extLst>
          </p:cNvPr>
          <p:cNvSpPr/>
          <p:nvPr/>
        </p:nvSpPr>
        <p:spPr>
          <a:xfrm>
            <a:off x="313870" y="2655382"/>
            <a:ext cx="2793521" cy="1167657"/>
          </a:xfrm>
          <a:prstGeom prst="round2SameRect">
            <a:avLst>
              <a:gd name="adj1" fmla="val 22448"/>
              <a:gd name="adj2" fmla="val 0"/>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19" name="Round Same Side Corner Rectangle 90">
            <a:extLst>
              <a:ext uri="{FF2B5EF4-FFF2-40B4-BE49-F238E27FC236}">
                <a16:creationId xmlns:a16="http://schemas.microsoft.com/office/drawing/2014/main" id="{CD31AB5B-DBC4-E00D-F991-D6529FF72190}"/>
              </a:ext>
            </a:extLst>
          </p:cNvPr>
          <p:cNvSpPr/>
          <p:nvPr/>
        </p:nvSpPr>
        <p:spPr>
          <a:xfrm>
            <a:off x="322782" y="4592364"/>
            <a:ext cx="2871155" cy="1167657"/>
          </a:xfrm>
          <a:prstGeom prst="round2SameRect">
            <a:avLst>
              <a:gd name="adj1" fmla="val 22448"/>
              <a:gd name="adj2" fmla="val 0"/>
            </a:avLst>
          </a:prstGeom>
          <a:solidFill>
            <a:schemeClr val="tx1"/>
          </a:solidFill>
          <a:ln>
            <a:solidFill>
              <a:schemeClr val="tx1"/>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21" name="TextBox 20">
            <a:extLst>
              <a:ext uri="{FF2B5EF4-FFF2-40B4-BE49-F238E27FC236}">
                <a16:creationId xmlns:a16="http://schemas.microsoft.com/office/drawing/2014/main" id="{1611BB94-3BFC-160C-A6A6-8FD43FBDCE8C}"/>
              </a:ext>
            </a:extLst>
          </p:cNvPr>
          <p:cNvSpPr txBox="1"/>
          <p:nvPr/>
        </p:nvSpPr>
        <p:spPr>
          <a:xfrm>
            <a:off x="159416" y="3926977"/>
            <a:ext cx="3189740"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lang="en-US" sz="1600" b="1" spc="300">
                <a:latin typeface="Open Sans Light" panose="020B0306030504020204" pitchFamily="34" charset="0"/>
                <a:ea typeface="Open Sans Light" panose="020B0306030504020204" pitchFamily="34" charset="0"/>
                <a:cs typeface="Open Sans Light" panose="020B0306030504020204" pitchFamily="34" charset="0"/>
              </a:rPr>
              <a:t>View TMLP</a:t>
            </a:r>
            <a:endParaRPr kumimoji="0" lang="en-US" sz="1600" b="1" u="none" strike="noStrike" kern="1200" cap="none" spc="300" normalizeH="0" baseline="0" noProof="0">
              <a:ln>
                <a:noFill/>
              </a:ln>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22" name="Picture 21" descr="A computer and magnifying glass&#10;&#10;AI-generated content may be incorrect.">
            <a:extLst>
              <a:ext uri="{FF2B5EF4-FFF2-40B4-BE49-F238E27FC236}">
                <a16:creationId xmlns:a16="http://schemas.microsoft.com/office/drawing/2014/main" id="{6A301E8E-85EE-6FAE-E26C-366E03BD706C}"/>
              </a:ext>
            </a:extLst>
          </p:cNvPr>
          <p:cNvPicPr>
            <a:picLocks noChangeAspect="1"/>
          </p:cNvPicPr>
          <p:nvPr/>
        </p:nvPicPr>
        <p:blipFill>
          <a:blip r:embed="rId4"/>
          <a:stretch>
            <a:fillRect/>
          </a:stretch>
        </p:blipFill>
        <p:spPr>
          <a:xfrm>
            <a:off x="1278707" y="2835587"/>
            <a:ext cx="879298" cy="900021"/>
          </a:xfrm>
          <a:prstGeom prst="rect">
            <a:avLst/>
          </a:prstGeom>
        </p:spPr>
      </p:pic>
      <p:sp>
        <p:nvSpPr>
          <p:cNvPr id="24" name="TextBox 23">
            <a:extLst>
              <a:ext uri="{FF2B5EF4-FFF2-40B4-BE49-F238E27FC236}">
                <a16:creationId xmlns:a16="http://schemas.microsoft.com/office/drawing/2014/main" id="{372DD1E8-F652-6574-034A-545CBACE8788}"/>
              </a:ext>
            </a:extLst>
          </p:cNvPr>
          <p:cNvSpPr txBox="1"/>
          <p:nvPr/>
        </p:nvSpPr>
        <p:spPr>
          <a:xfrm>
            <a:off x="159416" y="5819019"/>
            <a:ext cx="3189740"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lang="en-US" sz="1600" b="1" spc="300">
                <a:latin typeface="Open Sans Light" panose="020B0306030504020204" pitchFamily="34" charset="0"/>
                <a:ea typeface="Open Sans Light" panose="020B0306030504020204" pitchFamily="34" charset="0"/>
                <a:cs typeface="Open Sans Light" panose="020B0306030504020204" pitchFamily="34" charset="0"/>
              </a:rPr>
              <a:t>Apply Now</a:t>
            </a:r>
            <a:endParaRPr kumimoji="0" lang="en-US" sz="1600" b="1" u="none" strike="noStrike" kern="1200" cap="none" spc="300" normalizeH="0" baseline="0" noProof="0">
              <a:ln>
                <a:noFill/>
              </a:ln>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25" name="Picture 24" descr="A rainbow colored line with a rectangle with a arrow in it&#10;&#10;AI-generated content may be incorrect.">
            <a:extLst>
              <a:ext uri="{FF2B5EF4-FFF2-40B4-BE49-F238E27FC236}">
                <a16:creationId xmlns:a16="http://schemas.microsoft.com/office/drawing/2014/main" id="{D7621D7C-11BA-E524-775E-A00AFE39C10A}"/>
              </a:ext>
            </a:extLst>
          </p:cNvPr>
          <p:cNvPicPr>
            <a:picLocks noChangeAspect="1"/>
          </p:cNvPicPr>
          <p:nvPr/>
        </p:nvPicPr>
        <p:blipFill>
          <a:blip r:embed="rId5"/>
          <a:stretch>
            <a:fillRect/>
          </a:stretch>
        </p:blipFill>
        <p:spPr>
          <a:xfrm>
            <a:off x="1343617" y="4787205"/>
            <a:ext cx="821092" cy="840445"/>
          </a:xfrm>
          <a:prstGeom prst="rect">
            <a:avLst/>
          </a:prstGeom>
        </p:spPr>
      </p:pic>
      <p:pic>
        <p:nvPicPr>
          <p:cNvPr id="26" name="Picture 25">
            <a:extLst>
              <a:ext uri="{FF2B5EF4-FFF2-40B4-BE49-F238E27FC236}">
                <a16:creationId xmlns:a16="http://schemas.microsoft.com/office/drawing/2014/main" id="{1377C47D-FA6B-D569-9822-DA93562D9C40}"/>
              </a:ext>
            </a:extLst>
          </p:cNvPr>
          <p:cNvPicPr>
            <a:picLocks noChangeAspect="1"/>
          </p:cNvPicPr>
          <p:nvPr/>
        </p:nvPicPr>
        <p:blipFill>
          <a:blip r:embed="rId6"/>
          <a:stretch>
            <a:fillRect/>
          </a:stretch>
        </p:blipFill>
        <p:spPr>
          <a:xfrm>
            <a:off x="1192625" y="1022542"/>
            <a:ext cx="933871" cy="646223"/>
          </a:xfrm>
          <a:prstGeom prst="rect">
            <a:avLst/>
          </a:prstGeom>
        </p:spPr>
      </p:pic>
    </p:spTree>
    <p:extLst>
      <p:ext uri="{BB962C8B-B14F-4D97-AF65-F5344CB8AC3E}">
        <p14:creationId xmlns:p14="http://schemas.microsoft.com/office/powerpoint/2010/main" val="38382751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0CDD9-4882-3633-9E7D-11CA1F366C31}"/>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58443A94-3C16-14DB-F28A-FAF99FF2E364}"/>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446000" cy="6858000"/>
          </a:xfrm>
          <a:prstGeom prst="rect">
            <a:avLst/>
          </a:prstGeom>
        </p:spPr>
      </p:pic>
      <p:sp>
        <p:nvSpPr>
          <p:cNvPr id="45" name="Rectangle 44">
            <a:extLst>
              <a:ext uri="{FF2B5EF4-FFF2-40B4-BE49-F238E27FC236}">
                <a16:creationId xmlns:a16="http://schemas.microsoft.com/office/drawing/2014/main" id="{AAE6B50B-8B69-48B1-83D4-26E295C24904}"/>
              </a:ext>
            </a:extLst>
          </p:cNvPr>
          <p:cNvSpPr/>
          <p:nvPr/>
        </p:nvSpPr>
        <p:spPr>
          <a:xfrm>
            <a:off x="398973" y="9399"/>
            <a:ext cx="12542543" cy="7290352"/>
          </a:xfrm>
          <a:prstGeom prst="rect">
            <a:avLst/>
          </a:prstGeom>
          <a:solidFill>
            <a:schemeClr val="tx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3D196D65-13D4-486C-4D7C-48278DA9925E}"/>
              </a:ext>
            </a:extLst>
          </p:cNvPr>
          <p:cNvSpPr>
            <a:spLocks noGrp="1"/>
          </p:cNvSpPr>
          <p:nvPr>
            <p:ph type="title"/>
          </p:nvPr>
        </p:nvSpPr>
        <p:spPr>
          <a:xfrm>
            <a:off x="1009410" y="826950"/>
            <a:ext cx="10783617" cy="633413"/>
          </a:xfrm>
        </p:spPr>
        <p:txBody>
          <a:bodyPr vert="horz" lIns="91440" tIns="45720" rIns="91440" bIns="45720" rtlCol="0" anchor="t">
            <a:noAutofit/>
          </a:bodyPr>
          <a:lstStyle/>
          <a:p>
            <a:pPr algn="ctr">
              <a:lnSpc>
                <a:spcPct val="100000"/>
              </a:lnSpc>
            </a:pPr>
            <a:r>
              <a:rPr lang="en-US" sz="5400" b="1">
                <a:solidFill>
                  <a:schemeClr val="bg1"/>
                </a:solidFill>
                <a:latin typeface="Open Sans ExtraBold" pitchFamily="2" charset="0"/>
                <a:ea typeface="Open Sans ExtraBold" pitchFamily="2" charset="0"/>
                <a:cs typeface="Open Sans ExtraBold" pitchFamily="2" charset="0"/>
              </a:rPr>
              <a:t>Allocation of fees</a:t>
            </a:r>
          </a:p>
        </p:txBody>
      </p:sp>
      <p:sp>
        <p:nvSpPr>
          <p:cNvPr id="17" name="TextBox 16">
            <a:extLst>
              <a:ext uri="{FF2B5EF4-FFF2-40B4-BE49-F238E27FC236}">
                <a16:creationId xmlns:a16="http://schemas.microsoft.com/office/drawing/2014/main" id="{FBD07BE0-55AA-044C-E5C1-24B57C123937}"/>
              </a:ext>
            </a:extLst>
          </p:cNvPr>
          <p:cNvSpPr txBox="1"/>
          <p:nvPr/>
        </p:nvSpPr>
        <p:spPr>
          <a:xfrm>
            <a:off x="4765290" y="5874420"/>
            <a:ext cx="3898877" cy="307777"/>
          </a:xfrm>
          <a:prstGeom prst="rect">
            <a:avLst/>
          </a:prstGeom>
          <a:noFill/>
        </p:spPr>
        <p:txBody>
          <a:bodyPr wrap="square" rtlCol="0">
            <a:spAutoFit/>
          </a:bodyPr>
          <a:lstStyle/>
          <a:p>
            <a:r>
              <a:rPr lang="en-US"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Fee structures need to be simplified</a:t>
            </a:r>
          </a:p>
        </p:txBody>
      </p:sp>
      <p:sp>
        <p:nvSpPr>
          <p:cNvPr id="6" name="Freeform 39">
            <a:extLst>
              <a:ext uri="{FF2B5EF4-FFF2-40B4-BE49-F238E27FC236}">
                <a16:creationId xmlns:a16="http://schemas.microsoft.com/office/drawing/2014/main" id="{50B66F2E-4684-18B5-789E-C529C793FA8E}"/>
              </a:ext>
            </a:extLst>
          </p:cNvPr>
          <p:cNvSpPr/>
          <p:nvPr/>
        </p:nvSpPr>
        <p:spPr>
          <a:xfrm rot="10800000">
            <a:off x="2818283" y="2181011"/>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9" name="Rectangle 8">
            <a:extLst>
              <a:ext uri="{FF2B5EF4-FFF2-40B4-BE49-F238E27FC236}">
                <a16:creationId xmlns:a16="http://schemas.microsoft.com/office/drawing/2014/main" id="{D8834F0E-890F-8BFE-20AB-099E5F88D80A}"/>
              </a:ext>
            </a:extLst>
          </p:cNvPr>
          <p:cNvSpPr/>
          <p:nvPr/>
        </p:nvSpPr>
        <p:spPr>
          <a:xfrm>
            <a:off x="2966543" y="4467967"/>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LEASES PER PROPERTY</a:t>
            </a:r>
          </a:p>
        </p:txBody>
      </p:sp>
      <p:sp>
        <p:nvSpPr>
          <p:cNvPr id="10" name="Rectangle 9">
            <a:extLst>
              <a:ext uri="{FF2B5EF4-FFF2-40B4-BE49-F238E27FC236}">
                <a16:creationId xmlns:a16="http://schemas.microsoft.com/office/drawing/2014/main" id="{6B4194A7-625D-88DF-A319-CA707587F204}"/>
              </a:ext>
            </a:extLst>
          </p:cNvPr>
          <p:cNvSpPr/>
          <p:nvPr/>
        </p:nvSpPr>
        <p:spPr>
          <a:xfrm>
            <a:off x="3329895" y="3850998"/>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12.2</a:t>
            </a:r>
          </a:p>
        </p:txBody>
      </p:sp>
      <p:cxnSp>
        <p:nvCxnSpPr>
          <p:cNvPr id="12" name="Straight Connector 11">
            <a:extLst>
              <a:ext uri="{FF2B5EF4-FFF2-40B4-BE49-F238E27FC236}">
                <a16:creationId xmlns:a16="http://schemas.microsoft.com/office/drawing/2014/main" id="{FAF0AC88-3BFA-0875-C741-9529216D1B3F}"/>
              </a:ext>
            </a:extLst>
          </p:cNvPr>
          <p:cNvCxnSpPr>
            <a:cxnSpLocks/>
          </p:cNvCxnSpPr>
          <p:nvPr/>
        </p:nvCxnSpPr>
        <p:spPr>
          <a:xfrm>
            <a:off x="3664318" y="3504851"/>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2072D85-1670-1DB7-431E-F3B7061A01B4}"/>
              </a:ext>
            </a:extLst>
          </p:cNvPr>
          <p:cNvPicPr>
            <a:picLocks noChangeAspect="1"/>
          </p:cNvPicPr>
          <p:nvPr/>
        </p:nvPicPr>
        <p:blipFill>
          <a:blip r:embed="rId3"/>
          <a:stretch>
            <a:fillRect/>
          </a:stretch>
        </p:blipFill>
        <p:spPr>
          <a:xfrm>
            <a:off x="4126071" y="2476986"/>
            <a:ext cx="841710" cy="830412"/>
          </a:xfrm>
          <a:prstGeom prst="rect">
            <a:avLst/>
          </a:prstGeom>
        </p:spPr>
      </p:pic>
      <p:sp>
        <p:nvSpPr>
          <p:cNvPr id="18" name="Rectangle 17">
            <a:extLst>
              <a:ext uri="{FF2B5EF4-FFF2-40B4-BE49-F238E27FC236}">
                <a16:creationId xmlns:a16="http://schemas.microsoft.com/office/drawing/2014/main" id="{09F9E552-305B-19C5-7AB4-F06E74FA4DB3}"/>
              </a:ext>
            </a:extLst>
          </p:cNvPr>
          <p:cNvSpPr/>
          <p:nvPr/>
        </p:nvSpPr>
        <p:spPr>
          <a:xfrm>
            <a:off x="2966543" y="5044476"/>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DIY SEO: 7.3 LEASES</a:t>
            </a:r>
          </a:p>
        </p:txBody>
      </p:sp>
      <p:grpSp>
        <p:nvGrpSpPr>
          <p:cNvPr id="30" name="Group 29">
            <a:extLst>
              <a:ext uri="{FF2B5EF4-FFF2-40B4-BE49-F238E27FC236}">
                <a16:creationId xmlns:a16="http://schemas.microsoft.com/office/drawing/2014/main" id="{76175C2C-E8FA-92AF-E82F-9C975CB29E07}"/>
              </a:ext>
            </a:extLst>
          </p:cNvPr>
          <p:cNvGrpSpPr/>
          <p:nvPr/>
        </p:nvGrpSpPr>
        <p:grpSpPr>
          <a:xfrm>
            <a:off x="2818283" y="2229471"/>
            <a:ext cx="3457285" cy="3460444"/>
            <a:chOff x="1724072" y="3000147"/>
            <a:chExt cx="3457285" cy="3460444"/>
          </a:xfrm>
        </p:grpSpPr>
        <p:sp>
          <p:nvSpPr>
            <p:cNvPr id="37" name="Freeform 73">
              <a:extLst>
                <a:ext uri="{FF2B5EF4-FFF2-40B4-BE49-F238E27FC236}">
                  <a16:creationId xmlns:a16="http://schemas.microsoft.com/office/drawing/2014/main" id="{06263180-0BCD-6824-AD10-E963E1EFFF7D}"/>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8" name="Rectangle 37">
              <a:extLst>
                <a:ext uri="{FF2B5EF4-FFF2-40B4-BE49-F238E27FC236}">
                  <a16:creationId xmlns:a16="http://schemas.microsoft.com/office/drawing/2014/main" id="{79DFB66B-D921-B20A-CB49-D8D24435107F}"/>
                </a:ext>
              </a:extLst>
            </p:cNvPr>
            <p:cNvSpPr/>
            <p:nvPr/>
          </p:nvSpPr>
          <p:spPr>
            <a:xfrm>
              <a:off x="1888124" y="5375690"/>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spc="30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TOTAL FEES</a:t>
              </a:r>
              <a:endParaRPr kumimoji="0" lang="en-US" sz="1600" b="1" i="0" u="none" strike="noStrike" kern="1200" cap="none" spc="30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9" name="Rectangle 38">
              <a:extLst>
                <a:ext uri="{FF2B5EF4-FFF2-40B4-BE49-F238E27FC236}">
                  <a16:creationId xmlns:a16="http://schemas.microsoft.com/office/drawing/2014/main" id="{E88D60A5-E203-D725-1445-3EA0B7840068}"/>
                </a:ext>
              </a:extLst>
            </p:cNvPr>
            <p:cNvSpPr/>
            <p:nvPr/>
          </p:nvSpPr>
          <p:spPr>
            <a:xfrm>
              <a:off x="2235684" y="4670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26</a:t>
              </a:r>
            </a:p>
          </p:txBody>
        </p:sp>
        <p:cxnSp>
          <p:nvCxnSpPr>
            <p:cNvPr id="40" name="Straight Connector 39">
              <a:extLst>
                <a:ext uri="{FF2B5EF4-FFF2-40B4-BE49-F238E27FC236}">
                  <a16:creationId xmlns:a16="http://schemas.microsoft.com/office/drawing/2014/main" id="{27AF4A88-9C28-9521-83CC-803582F73A0F}"/>
                </a:ext>
              </a:extLst>
            </p:cNvPr>
            <p:cNvCxnSpPr>
              <a:cxnSpLocks/>
            </p:cNvCxnSpPr>
            <p:nvPr/>
          </p:nvCxnSpPr>
          <p:spPr>
            <a:xfrm>
              <a:off x="2570107"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sp>
        <p:nvSpPr>
          <p:cNvPr id="26" name="Freeform 89">
            <a:extLst>
              <a:ext uri="{FF2B5EF4-FFF2-40B4-BE49-F238E27FC236}">
                <a16:creationId xmlns:a16="http://schemas.microsoft.com/office/drawing/2014/main" id="{5F4E3743-E952-F1C4-9F91-C5522BA8C387}"/>
              </a:ext>
            </a:extLst>
          </p:cNvPr>
          <p:cNvSpPr/>
          <p:nvPr/>
        </p:nvSpPr>
        <p:spPr>
          <a:xfrm>
            <a:off x="2818286" y="1946187"/>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7" name="TextBox 26">
            <a:extLst>
              <a:ext uri="{FF2B5EF4-FFF2-40B4-BE49-F238E27FC236}">
                <a16:creationId xmlns:a16="http://schemas.microsoft.com/office/drawing/2014/main" id="{EF22F019-1363-27C8-37AC-6A8EA7AB9DC2}"/>
              </a:ext>
            </a:extLst>
          </p:cNvPr>
          <p:cNvSpPr txBox="1"/>
          <p:nvPr/>
        </p:nvSpPr>
        <p:spPr>
          <a:xfrm>
            <a:off x="2818286" y="2019253"/>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Fees per Unit</a:t>
            </a:r>
          </a:p>
        </p:txBody>
      </p:sp>
      <p:pic>
        <p:nvPicPr>
          <p:cNvPr id="42" name="Picture 41">
            <a:extLst>
              <a:ext uri="{FF2B5EF4-FFF2-40B4-BE49-F238E27FC236}">
                <a16:creationId xmlns:a16="http://schemas.microsoft.com/office/drawing/2014/main" id="{03B6F808-C44F-EF62-C8C3-12FFF05E9975}"/>
              </a:ext>
            </a:extLst>
          </p:cNvPr>
          <p:cNvPicPr>
            <a:picLocks noChangeAspect="1"/>
          </p:cNvPicPr>
          <p:nvPr/>
        </p:nvPicPr>
        <p:blipFill>
          <a:blip r:embed="rId4"/>
          <a:stretch>
            <a:fillRect/>
          </a:stretch>
        </p:blipFill>
        <p:spPr>
          <a:xfrm>
            <a:off x="4089341" y="2786616"/>
            <a:ext cx="1164779" cy="776519"/>
          </a:xfrm>
          <a:prstGeom prst="rect">
            <a:avLst/>
          </a:prstGeom>
        </p:spPr>
      </p:pic>
      <p:sp>
        <p:nvSpPr>
          <p:cNvPr id="21" name="Rectangle 20">
            <a:extLst>
              <a:ext uri="{FF2B5EF4-FFF2-40B4-BE49-F238E27FC236}">
                <a16:creationId xmlns:a16="http://schemas.microsoft.com/office/drawing/2014/main" id="{6E2A5017-42E9-EB1D-CB9D-8900C55AB5C0}"/>
              </a:ext>
            </a:extLst>
          </p:cNvPr>
          <p:cNvSpPr/>
          <p:nvPr/>
        </p:nvSpPr>
        <p:spPr>
          <a:xfrm>
            <a:off x="6929495" y="3833565"/>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67</a:t>
            </a:r>
            <a:r>
              <a:rPr kumimoji="0" lang="en-US" sz="4800" b="0" i="0" u="none" strike="noStrike" kern="1200" cap="none" spc="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a:t>
            </a:r>
          </a:p>
        </p:txBody>
      </p:sp>
      <p:cxnSp>
        <p:nvCxnSpPr>
          <p:cNvPr id="22" name="Straight Connector 21">
            <a:extLst>
              <a:ext uri="{FF2B5EF4-FFF2-40B4-BE49-F238E27FC236}">
                <a16:creationId xmlns:a16="http://schemas.microsoft.com/office/drawing/2014/main" id="{DDCEF02F-8743-3ED3-5EE5-EDD1EA1FB9A5}"/>
              </a:ext>
            </a:extLst>
          </p:cNvPr>
          <p:cNvCxnSpPr>
            <a:cxnSpLocks/>
          </p:cNvCxnSpPr>
          <p:nvPr/>
        </p:nvCxnSpPr>
        <p:spPr>
          <a:xfrm>
            <a:off x="7263918" y="3487418"/>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C7E1819-FEC2-5F40-56F1-7C2ABB2030FB}"/>
              </a:ext>
            </a:extLst>
          </p:cNvPr>
          <p:cNvSpPr/>
          <p:nvPr/>
        </p:nvSpPr>
        <p:spPr>
          <a:xfrm>
            <a:off x="6566143" y="502704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THAN DIY SEO</a:t>
            </a:r>
          </a:p>
        </p:txBody>
      </p:sp>
      <p:grpSp>
        <p:nvGrpSpPr>
          <p:cNvPr id="31" name="Group 30">
            <a:extLst>
              <a:ext uri="{FF2B5EF4-FFF2-40B4-BE49-F238E27FC236}">
                <a16:creationId xmlns:a16="http://schemas.microsoft.com/office/drawing/2014/main" id="{2B995E99-6FA1-AF18-9B12-8C85E279F940}"/>
              </a:ext>
            </a:extLst>
          </p:cNvPr>
          <p:cNvGrpSpPr/>
          <p:nvPr/>
        </p:nvGrpSpPr>
        <p:grpSpPr>
          <a:xfrm>
            <a:off x="6542662" y="2399861"/>
            <a:ext cx="3457285" cy="3280885"/>
            <a:chOff x="6645173" y="3197139"/>
            <a:chExt cx="3457285" cy="3280885"/>
          </a:xfrm>
        </p:grpSpPr>
        <p:sp>
          <p:nvSpPr>
            <p:cNvPr id="32" name="Freeform 65">
              <a:extLst>
                <a:ext uri="{FF2B5EF4-FFF2-40B4-BE49-F238E27FC236}">
                  <a16:creationId xmlns:a16="http://schemas.microsoft.com/office/drawing/2014/main" id="{DE8B52FA-04CB-BC61-B423-373940A5CAA6}"/>
                </a:ext>
              </a:extLst>
            </p:cNvPr>
            <p:cNvSpPr/>
            <p:nvPr/>
          </p:nvSpPr>
          <p:spPr>
            <a:xfrm rot="10800000">
              <a:off x="6645173" y="3197139"/>
              <a:ext cx="3457285" cy="3280885"/>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34" name="Rectangle 33">
              <a:extLst>
                <a:ext uri="{FF2B5EF4-FFF2-40B4-BE49-F238E27FC236}">
                  <a16:creationId xmlns:a16="http://schemas.microsoft.com/office/drawing/2014/main" id="{BAC25593-EB62-E19C-83CA-76B2F73B1FE8}"/>
                </a:ext>
              </a:extLst>
            </p:cNvPr>
            <p:cNvSpPr/>
            <p:nvPr/>
          </p:nvSpPr>
          <p:spPr>
            <a:xfrm>
              <a:off x="7264638" y="5521439"/>
              <a:ext cx="133733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5</a:t>
              </a:r>
              <a:endPar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35" name="Straight Connector 34">
              <a:extLst>
                <a:ext uri="{FF2B5EF4-FFF2-40B4-BE49-F238E27FC236}">
                  <a16:creationId xmlns:a16="http://schemas.microsoft.com/office/drawing/2014/main" id="{DA37F09C-83FB-B2DE-4F7C-607FA2331906}"/>
                </a:ext>
              </a:extLst>
            </p:cNvPr>
            <p:cNvCxnSpPr>
              <a:cxnSpLocks/>
            </p:cNvCxnSpPr>
            <p:nvPr/>
          </p:nvCxnSpPr>
          <p:spPr>
            <a:xfrm>
              <a:off x="7334612"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sp>
        <p:nvSpPr>
          <p:cNvPr id="43" name="Rectangle 42">
            <a:extLst>
              <a:ext uri="{FF2B5EF4-FFF2-40B4-BE49-F238E27FC236}">
                <a16:creationId xmlns:a16="http://schemas.microsoft.com/office/drawing/2014/main" id="{4A2A3CB0-97CD-74F0-9AF0-BFC7D9720B95}"/>
              </a:ext>
            </a:extLst>
          </p:cNvPr>
          <p:cNvSpPr/>
          <p:nvPr/>
        </p:nvSpPr>
        <p:spPr>
          <a:xfrm>
            <a:off x="6714729" y="3793146"/>
            <a:ext cx="231333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21</a:t>
            </a:r>
            <a:endParaRPr kumimoji="0" lang="en-US" sz="1400" b="1"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4" name="Picture 43">
            <a:extLst>
              <a:ext uri="{FF2B5EF4-FFF2-40B4-BE49-F238E27FC236}">
                <a16:creationId xmlns:a16="http://schemas.microsoft.com/office/drawing/2014/main" id="{2930D6B4-5782-8B1D-4D0D-55803AB7C462}"/>
              </a:ext>
            </a:extLst>
          </p:cNvPr>
          <p:cNvPicPr>
            <a:picLocks noChangeAspect="1"/>
          </p:cNvPicPr>
          <p:nvPr/>
        </p:nvPicPr>
        <p:blipFill>
          <a:blip r:embed="rId3"/>
          <a:stretch>
            <a:fillRect/>
          </a:stretch>
        </p:blipFill>
        <p:spPr>
          <a:xfrm>
            <a:off x="7751988" y="2704507"/>
            <a:ext cx="841710" cy="830412"/>
          </a:xfrm>
          <a:prstGeom prst="rect">
            <a:avLst/>
          </a:prstGeom>
        </p:spPr>
      </p:pic>
      <p:sp>
        <p:nvSpPr>
          <p:cNvPr id="3" name="Rectangle 2">
            <a:extLst>
              <a:ext uri="{FF2B5EF4-FFF2-40B4-BE49-F238E27FC236}">
                <a16:creationId xmlns:a16="http://schemas.microsoft.com/office/drawing/2014/main" id="{477EDEAF-3446-3709-9A42-6A72A87D14EC}"/>
              </a:ext>
            </a:extLst>
          </p:cNvPr>
          <p:cNvSpPr/>
          <p:nvPr/>
        </p:nvSpPr>
        <p:spPr>
          <a:xfrm>
            <a:off x="7447677" y="395265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PROPERTY</a:t>
            </a:r>
          </a:p>
        </p:txBody>
      </p:sp>
      <p:sp>
        <p:nvSpPr>
          <p:cNvPr id="5" name="Rectangle 4">
            <a:extLst>
              <a:ext uri="{FF2B5EF4-FFF2-40B4-BE49-F238E27FC236}">
                <a16:creationId xmlns:a16="http://schemas.microsoft.com/office/drawing/2014/main" id="{1A990B99-79B4-C867-7502-A2DAD90ECA43}"/>
              </a:ext>
            </a:extLst>
          </p:cNvPr>
          <p:cNvSpPr/>
          <p:nvPr/>
        </p:nvSpPr>
        <p:spPr>
          <a:xfrm>
            <a:off x="8130484" y="4827808"/>
            <a:ext cx="810645"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spc="300">
                <a:solidFill>
                  <a:prstClr val="black"/>
                </a:solidFill>
                <a:latin typeface="Open Sans Light" panose="020B0306030504020204" pitchFamily="34" charset="0"/>
                <a:ea typeface="Open Sans Light" panose="020B0306030504020204" pitchFamily="34" charset="0"/>
                <a:cs typeface="Open Sans Light" panose="020B0306030504020204" pitchFamily="34" charset="0"/>
              </a:rPr>
              <a:t>UNIT</a:t>
            </a:r>
            <a:endParaRPr kumimoji="0" lang="en-US" sz="1600" b="1" i="0" u="none" strike="noStrike" kern="1200" cap="none" spc="300" normalizeH="0" baseline="0" noProof="0">
              <a:ln>
                <a:noFill/>
              </a:ln>
              <a:solidFill>
                <a:prstClr val="black"/>
              </a:solidFill>
              <a:effectLst/>
              <a:uLnTx/>
              <a:uFillTx/>
              <a:latin typeface="Open Sans Light" panose="020B0306030504020204" pitchFamily="34" charset="0"/>
              <a:ea typeface="Open Sans Light" panose="020B0306030504020204" pitchFamily="34" charset="0"/>
              <a:cs typeface="Open Sans Light" panose="020B0306030504020204" pitchFamily="34" charset="0"/>
            </a:endParaRPr>
          </a:p>
        </p:txBody>
      </p:sp>
      <p:grpSp>
        <p:nvGrpSpPr>
          <p:cNvPr id="8" name="Group 7">
            <a:extLst>
              <a:ext uri="{FF2B5EF4-FFF2-40B4-BE49-F238E27FC236}">
                <a16:creationId xmlns:a16="http://schemas.microsoft.com/office/drawing/2014/main" id="{D3BC3796-C902-3E43-361B-04F228CA75E0}"/>
              </a:ext>
            </a:extLst>
          </p:cNvPr>
          <p:cNvGrpSpPr/>
          <p:nvPr/>
        </p:nvGrpSpPr>
        <p:grpSpPr>
          <a:xfrm>
            <a:off x="6538390" y="1963773"/>
            <a:ext cx="3563151" cy="524534"/>
            <a:chOff x="5942837" y="1928213"/>
            <a:chExt cx="3541339" cy="524534"/>
          </a:xfrm>
        </p:grpSpPr>
        <p:sp>
          <p:nvSpPr>
            <p:cNvPr id="28" name="Freeform 91">
              <a:extLst>
                <a:ext uri="{FF2B5EF4-FFF2-40B4-BE49-F238E27FC236}">
                  <a16:creationId xmlns:a16="http://schemas.microsoft.com/office/drawing/2014/main" id="{01CC283C-021D-91D7-1662-07550C6F61B2}"/>
                </a:ext>
              </a:extLst>
            </p:cNvPr>
            <p:cNvSpPr/>
            <p:nvPr/>
          </p:nvSpPr>
          <p:spPr>
            <a:xfrm>
              <a:off x="5942837" y="1928213"/>
              <a:ext cx="3471990"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859BC23D-45A9-E5B7-F022-C4773F9C21BF}"/>
                </a:ext>
              </a:extLst>
            </p:cNvPr>
            <p:cNvSpPr txBox="1"/>
            <p:nvPr/>
          </p:nvSpPr>
          <p:spPr>
            <a:xfrm>
              <a:off x="6026896" y="2016078"/>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Open Sans Light" panose="020B0306030504020204" pitchFamily="34" charset="0"/>
                  <a:ea typeface="Open Sans Light" panose="020B0306030504020204" pitchFamily="34" charset="0"/>
                  <a:cs typeface="Open Sans Light" panose="020B0306030504020204" pitchFamily="34" charset="0"/>
                </a:rPr>
                <a:t>Fee Breakdown</a:t>
              </a:r>
            </a:p>
          </p:txBody>
        </p:sp>
      </p:grpSp>
    </p:spTree>
    <p:extLst>
      <p:ext uri="{BB962C8B-B14F-4D97-AF65-F5344CB8AC3E}">
        <p14:creationId xmlns:p14="http://schemas.microsoft.com/office/powerpoint/2010/main" val="14977525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E2123-EF7B-7EF9-C0C7-C4953FE62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7A931-A965-BFE8-935A-339BCDC8C4ED}"/>
              </a:ext>
            </a:extLst>
          </p:cNvPr>
          <p:cNvSpPr>
            <a:spLocks noGrp="1"/>
          </p:cNvSpPr>
          <p:nvPr>
            <p:ph type="title"/>
          </p:nvPr>
        </p:nvSpPr>
        <p:spPr>
          <a:xfrm>
            <a:off x="829573" y="747208"/>
            <a:ext cx="9668773" cy="1914042"/>
          </a:xfrm>
        </p:spPr>
        <p:txBody>
          <a:bodyPr>
            <a:normAutofit/>
          </a:bodyPr>
          <a:lstStyle/>
          <a:p>
            <a:r>
              <a:rPr lang="en-US" sz="4300" b="1">
                <a:latin typeface="Open Sans ExtraBold" pitchFamily="2" charset="0"/>
                <a:ea typeface="Open Sans ExtraBold" pitchFamily="2" charset="0"/>
                <a:cs typeface="Open Sans ExtraBold" pitchFamily="2" charset="0"/>
              </a:rPr>
              <a:t>Optimizing for SEO and AI search</a:t>
            </a:r>
          </a:p>
        </p:txBody>
      </p:sp>
      <p:sp>
        <p:nvSpPr>
          <p:cNvPr id="3" name="TextBox 2">
            <a:extLst>
              <a:ext uri="{FF2B5EF4-FFF2-40B4-BE49-F238E27FC236}">
                <a16:creationId xmlns:a16="http://schemas.microsoft.com/office/drawing/2014/main" id="{54DA032D-E9C3-6B83-A637-D771AA760EEE}"/>
              </a:ext>
            </a:extLst>
          </p:cNvPr>
          <p:cNvSpPr txBox="1"/>
          <p:nvPr/>
        </p:nvSpPr>
        <p:spPr>
          <a:xfrm>
            <a:off x="829573" y="2541692"/>
            <a:ext cx="5505077" cy="2862322"/>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Accuracy &amp; consistency</a:t>
            </a:r>
          </a:p>
          <a:p>
            <a:pPr marL="457200" indent="-457200">
              <a:spcAft>
                <a:spcPts val="1200"/>
              </a:spcAft>
              <a:buFont typeface="Arial" panose="020B0604020202020204" pitchFamily="34" charset="0"/>
              <a:buChar char="•"/>
            </a:pPr>
            <a:r>
              <a:rPr lang="en-US"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Structured data</a:t>
            </a:r>
          </a:p>
          <a:p>
            <a:pPr marL="457200" indent="-457200">
              <a:spcAft>
                <a:spcPts val="1200"/>
              </a:spcAft>
              <a:buFont typeface="Arial" panose="020B0604020202020204" pitchFamily="34" charset="0"/>
              <a:buChar char="•"/>
            </a:pPr>
            <a:r>
              <a:rPr lang="en-US"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Click events &amp; parameters</a:t>
            </a:r>
          </a:p>
          <a:p>
            <a:pPr marL="457200" indent="-457200">
              <a:spcAft>
                <a:spcPts val="1200"/>
              </a:spcAft>
              <a:buFont typeface="Arial" panose="020B0604020202020204" pitchFamily="34" charset="0"/>
              <a:buChar char="•"/>
            </a:pPr>
            <a:r>
              <a:rPr lang="en-US" sz="28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Navigation &amp; findability</a:t>
            </a:r>
          </a:p>
          <a:p>
            <a:pPr marL="457200" indent="-457200">
              <a:spcAft>
                <a:spcPts val="1200"/>
              </a:spcAft>
              <a:buFont typeface="Arial" panose="020B0604020202020204" pitchFamily="34" charset="0"/>
              <a:buChar char="•"/>
            </a:pP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A2B4B169-6E25-6EB0-1B48-97599D0C33B1}"/>
              </a:ext>
            </a:extLst>
          </p:cNvPr>
          <p:cNvPicPr>
            <a:picLocks noChangeAspect="1"/>
          </p:cNvPicPr>
          <p:nvPr/>
        </p:nvPicPr>
        <p:blipFill>
          <a:blip r:embed="rId2"/>
          <a:stretch>
            <a:fillRect/>
          </a:stretch>
        </p:blipFill>
        <p:spPr>
          <a:xfrm>
            <a:off x="6425808" y="2279764"/>
            <a:ext cx="5766192" cy="5834152"/>
          </a:xfrm>
          <a:prstGeom prst="rect">
            <a:avLst/>
          </a:prstGeom>
          <a:effectLst>
            <a:outerShdw blurRad="50800" dist="38100" dir="2700000" algn="tl" rotWithShape="0">
              <a:prstClr val="black">
                <a:alpha val="40000"/>
              </a:prstClr>
            </a:outerShdw>
            <a:softEdge rad="12700"/>
          </a:effectLst>
        </p:spPr>
      </p:pic>
      <p:pic>
        <p:nvPicPr>
          <p:cNvPr id="4" name="Picture 3">
            <a:extLst>
              <a:ext uri="{FF2B5EF4-FFF2-40B4-BE49-F238E27FC236}">
                <a16:creationId xmlns:a16="http://schemas.microsoft.com/office/drawing/2014/main" id="{00B9B5BF-B343-A1BF-F2CC-5B241EA9244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rot="16200000">
            <a:off x="7310284" y="957869"/>
            <a:ext cx="5758494" cy="8032382"/>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510176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6DD8B-7AA9-64D4-702E-1BE66CD3C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A3DD2F-6864-C0C4-51F9-9860CFBEA262}"/>
              </a:ext>
            </a:extLst>
          </p:cNvPr>
          <p:cNvSpPr>
            <a:spLocks noGrp="1"/>
          </p:cNvSpPr>
          <p:nvPr>
            <p:ph type="title"/>
          </p:nvPr>
        </p:nvSpPr>
        <p:spPr>
          <a:xfrm>
            <a:off x="829573" y="747208"/>
            <a:ext cx="9668773" cy="1914042"/>
          </a:xfrm>
        </p:spPr>
        <p:txBody>
          <a:bodyPr>
            <a:normAutofit/>
          </a:bodyPr>
          <a:lstStyle/>
          <a:p>
            <a:r>
              <a:rPr lang="en-US" sz="4300" b="1">
                <a:latin typeface="Open Sans ExtraBold" pitchFamily="2" charset="0"/>
                <a:ea typeface="Open Sans ExtraBold" pitchFamily="2" charset="0"/>
                <a:cs typeface="Open Sans ExtraBold" pitchFamily="2" charset="0"/>
              </a:rPr>
              <a:t>Key </a:t>
            </a:r>
            <a:r>
              <a:rPr lang="en-US" sz="4300" b="1" err="1">
                <a:latin typeface="Open Sans ExtraBold" pitchFamily="2" charset="0"/>
                <a:ea typeface="Open Sans ExtraBold" pitchFamily="2" charset="0"/>
                <a:cs typeface="Open Sans ExtraBold" pitchFamily="2" charset="0"/>
              </a:rPr>
              <a:t>Takaways</a:t>
            </a:r>
            <a:endParaRPr lang="en-US" sz="4300" b="1">
              <a:latin typeface="Open Sans ExtraBold" pitchFamily="2" charset="0"/>
              <a:ea typeface="Open Sans ExtraBold" pitchFamily="2" charset="0"/>
              <a:cs typeface="Open Sans ExtraBold" pitchFamily="2" charset="0"/>
            </a:endParaRPr>
          </a:p>
        </p:txBody>
      </p:sp>
      <p:sp>
        <p:nvSpPr>
          <p:cNvPr id="5" name="TextBox 4">
            <a:extLst>
              <a:ext uri="{FF2B5EF4-FFF2-40B4-BE49-F238E27FC236}">
                <a16:creationId xmlns:a16="http://schemas.microsoft.com/office/drawing/2014/main" id="{9255935D-291F-A13F-006B-DC054C526FB2}"/>
              </a:ext>
            </a:extLst>
          </p:cNvPr>
          <p:cNvSpPr txBox="1"/>
          <p:nvPr/>
        </p:nvSpPr>
        <p:spPr>
          <a:xfrm>
            <a:off x="3089694" y="6024529"/>
            <a:ext cx="6012612" cy="253916"/>
          </a:xfrm>
          <a:prstGeom prst="rect">
            <a:avLst/>
          </a:prstGeom>
          <a:noFill/>
        </p:spPr>
        <p:txBody>
          <a:bodyPr wrap="square" rtlCol="0">
            <a:spAutoFit/>
          </a:bodyPr>
          <a:lstStyle/>
          <a:p>
            <a:r>
              <a:rPr lang="en-US" sz="1050">
                <a:solidFill>
                  <a:schemeClr val="bg1"/>
                </a:solidFill>
              </a:rPr>
              <a:t>Note: Self-selection bias present – properties opted into the feature. This is not a randomized experiment</a:t>
            </a:r>
          </a:p>
        </p:txBody>
      </p:sp>
      <p:sp>
        <p:nvSpPr>
          <p:cNvPr id="7" name="Rectangle 6">
            <a:extLst>
              <a:ext uri="{FF2B5EF4-FFF2-40B4-BE49-F238E27FC236}">
                <a16:creationId xmlns:a16="http://schemas.microsoft.com/office/drawing/2014/main" id="{38665396-2C0D-51B6-DBDF-9F6E1CBFB417}"/>
              </a:ext>
            </a:extLst>
          </p:cNvPr>
          <p:cNvSpPr/>
          <p:nvPr/>
        </p:nvSpPr>
        <p:spPr>
          <a:xfrm>
            <a:off x="1035170" y="2038220"/>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4CDE75CE-8DC9-A3CB-F37D-E9E303CE98B6}"/>
              </a:ext>
            </a:extLst>
          </p:cNvPr>
          <p:cNvSpPr txBox="1"/>
          <p:nvPr/>
        </p:nvSpPr>
        <p:spPr>
          <a:xfrm>
            <a:off x="2117784" y="2113139"/>
            <a:ext cx="8160589" cy="750398"/>
          </a:xfrm>
          <a:prstGeom prst="rect">
            <a:avLst/>
          </a:prstGeom>
          <a:noFill/>
        </p:spPr>
        <p:txBody>
          <a:bodyPr wrap="square" rtlCol="0">
            <a:spAutoFit/>
          </a:bodyPr>
          <a:lstStyle/>
          <a:p>
            <a:pPr>
              <a:lnSpc>
                <a:spcPct val="150000"/>
              </a:lnSpc>
            </a:pPr>
            <a:r>
              <a:rPr lang="en-US" sz="1600">
                <a:latin typeface="Open Sans Light" panose="020B0306030504020204" pitchFamily="34" charset="0"/>
                <a:ea typeface="Open Sans Light" panose="020B0306030504020204" pitchFamily="34" charset="0"/>
                <a:cs typeface="Open Sans Light" panose="020B0306030504020204" pitchFamily="34" charset="0"/>
              </a:rPr>
              <a:t>Displaying TMLP is correlated with a dramatic lift in leads and leases</a:t>
            </a:r>
          </a:p>
          <a:p>
            <a:pPr>
              <a:lnSpc>
                <a:spcPct val="150000"/>
              </a:lnSpc>
            </a:pPr>
            <a:r>
              <a:rPr lang="en-US" sz="1400">
                <a:latin typeface="Open Sans Light" panose="020B0306030504020204" pitchFamily="34" charset="0"/>
                <a:ea typeface="Open Sans Light" panose="020B0306030504020204" pitchFamily="34" charset="0"/>
                <a:cs typeface="Open Sans Light" panose="020B0306030504020204" pitchFamily="34" charset="0"/>
              </a:rPr>
              <a:t>Properties displaying total leasing cost saw +122% leases YoY, while the control group declined.</a:t>
            </a:r>
          </a:p>
        </p:txBody>
      </p:sp>
      <p:sp>
        <p:nvSpPr>
          <p:cNvPr id="9" name="Rectangle 8">
            <a:extLst>
              <a:ext uri="{FF2B5EF4-FFF2-40B4-BE49-F238E27FC236}">
                <a16:creationId xmlns:a16="http://schemas.microsoft.com/office/drawing/2014/main" id="{89CF18DA-966B-AE36-4E03-162C8E4E741D}"/>
              </a:ext>
            </a:extLst>
          </p:cNvPr>
          <p:cNvSpPr/>
          <p:nvPr/>
        </p:nvSpPr>
        <p:spPr>
          <a:xfrm>
            <a:off x="1035170" y="2981582"/>
            <a:ext cx="10067026" cy="868838"/>
          </a:xfrm>
          <a:prstGeom prst="rect">
            <a:avLst/>
          </a:prstGeom>
          <a:solidFill>
            <a:srgbClr val="FFFF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AB2B849-DC91-8AA6-D158-145620D686F8}"/>
              </a:ext>
            </a:extLst>
          </p:cNvPr>
          <p:cNvSpPr/>
          <p:nvPr/>
        </p:nvSpPr>
        <p:spPr>
          <a:xfrm>
            <a:off x="1025587" y="3943333"/>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7FE2E8E-F104-A66B-AF14-6ACF2BDBBA77}"/>
              </a:ext>
            </a:extLst>
          </p:cNvPr>
          <p:cNvSpPr/>
          <p:nvPr/>
        </p:nvSpPr>
        <p:spPr>
          <a:xfrm>
            <a:off x="1035170" y="4916518"/>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D95E796-068A-A344-0516-EB39D59EFC30}"/>
              </a:ext>
            </a:extLst>
          </p:cNvPr>
          <p:cNvSpPr txBox="1"/>
          <p:nvPr/>
        </p:nvSpPr>
        <p:spPr>
          <a:xfrm>
            <a:off x="2117783" y="4949860"/>
            <a:ext cx="8160589" cy="750398"/>
          </a:xfrm>
          <a:prstGeom prst="rect">
            <a:avLst/>
          </a:prstGeom>
          <a:noFill/>
        </p:spPr>
        <p:txBody>
          <a:bodyPr wrap="square" rtlCol="0">
            <a:spAutoFit/>
          </a:bodyPr>
          <a:lstStyle/>
          <a:p>
            <a:pPr>
              <a:lnSpc>
                <a:spcPct val="150000"/>
              </a:lnSpc>
            </a:pPr>
            <a:r>
              <a:rPr lang="en-US" sz="1600">
                <a:latin typeface="Open Sans Light" panose="020B0306030504020204" pitchFamily="34" charset="0"/>
                <a:ea typeface="Open Sans Light" panose="020B0306030504020204" pitchFamily="34" charset="0"/>
                <a:cs typeface="Open Sans Light" panose="020B0306030504020204" pitchFamily="34" charset="0"/>
              </a:rPr>
              <a:t>The bottom of the funnel is responding strongly</a:t>
            </a:r>
          </a:p>
          <a:p>
            <a:pPr>
              <a:lnSpc>
                <a:spcPct val="150000"/>
              </a:lnSpc>
            </a:pPr>
            <a:r>
              <a:rPr lang="en-US" sz="1400">
                <a:latin typeface="Open Sans Light" panose="020B0306030504020204" pitchFamily="34" charset="0"/>
                <a:ea typeface="Open Sans Light" panose="020B0306030504020204" pitchFamily="34" charset="0"/>
                <a:cs typeface="Open Sans Light" panose="020B0306030504020204" pitchFamily="34" charset="0"/>
              </a:rPr>
              <a:t>Apply Now clicks from the TMLP page grew nearly 50x in 6 months, and still growing.</a:t>
            </a:r>
          </a:p>
        </p:txBody>
      </p:sp>
      <p:sp>
        <p:nvSpPr>
          <p:cNvPr id="13" name="TextBox 12">
            <a:extLst>
              <a:ext uri="{FF2B5EF4-FFF2-40B4-BE49-F238E27FC236}">
                <a16:creationId xmlns:a16="http://schemas.microsoft.com/office/drawing/2014/main" id="{51F089BF-8F12-ACEE-3F96-1BC59CF9ACD5}"/>
              </a:ext>
            </a:extLst>
          </p:cNvPr>
          <p:cNvSpPr txBox="1"/>
          <p:nvPr/>
        </p:nvSpPr>
        <p:spPr>
          <a:xfrm>
            <a:off x="2117782" y="3973156"/>
            <a:ext cx="8984414" cy="709168"/>
          </a:xfrm>
          <a:prstGeom prst="rect">
            <a:avLst/>
          </a:prstGeom>
          <a:noFill/>
        </p:spPr>
        <p:txBody>
          <a:bodyPr wrap="square" rtlCol="0">
            <a:spAutoFit/>
          </a:bodyPr>
          <a:lstStyle/>
          <a:p>
            <a:pPr>
              <a:lnSpc>
                <a:spcPct val="150000"/>
              </a:lnSpc>
            </a:pPr>
            <a:r>
              <a:rPr lang="en-US" sz="1600">
                <a:latin typeface="Open Sans Light" panose="020B0306030504020204" pitchFamily="34" charset="0"/>
                <a:ea typeface="Open Sans Light" panose="020B0306030504020204" pitchFamily="34" charset="0"/>
                <a:cs typeface="Open Sans Light" panose="020B0306030504020204" pitchFamily="34" charset="0"/>
              </a:rPr>
              <a:t>Optimize TMLP page for better SEO &amp; AI indexing</a:t>
            </a:r>
          </a:p>
          <a:p>
            <a:pPr>
              <a:lnSpc>
                <a:spcPct val="150000"/>
              </a:lnSpc>
            </a:pPr>
            <a:r>
              <a:rPr lang="en-US" sz="1200">
                <a:latin typeface="Open Sans Light" panose="020B0306030504020204" pitchFamily="34" charset="0"/>
                <a:ea typeface="Open Sans Light" panose="020B0306030504020204" pitchFamily="34" charset="0"/>
                <a:cs typeface="Open Sans Light" panose="020B0306030504020204" pitchFamily="34" charset="0"/>
              </a:rPr>
              <a:t>Implement technical architecture to support pricing for better indexing across engines</a:t>
            </a:r>
            <a:r>
              <a:rPr lang="en-US" sz="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a:t>
            </a:r>
          </a:p>
        </p:txBody>
      </p:sp>
      <p:sp>
        <p:nvSpPr>
          <p:cNvPr id="14" name="TextBox 13">
            <a:extLst>
              <a:ext uri="{FF2B5EF4-FFF2-40B4-BE49-F238E27FC236}">
                <a16:creationId xmlns:a16="http://schemas.microsoft.com/office/drawing/2014/main" id="{4AFF87FF-E500-D353-0157-63FCFE66B292}"/>
              </a:ext>
            </a:extLst>
          </p:cNvPr>
          <p:cNvSpPr txBox="1"/>
          <p:nvPr/>
        </p:nvSpPr>
        <p:spPr>
          <a:xfrm>
            <a:off x="2117782" y="3014924"/>
            <a:ext cx="8906776" cy="750398"/>
          </a:xfrm>
          <a:prstGeom prst="rect">
            <a:avLst/>
          </a:prstGeom>
          <a:noFill/>
        </p:spPr>
        <p:txBody>
          <a:bodyPr wrap="square" rtlCol="0">
            <a:spAutoFit/>
          </a:bodyPr>
          <a:lstStyle/>
          <a:p>
            <a:pPr>
              <a:lnSpc>
                <a:spcPct val="150000"/>
              </a:lnSpc>
            </a:pPr>
            <a:r>
              <a:rPr lang="en-US" sz="1600">
                <a:latin typeface="Open Sans Light" panose="020B0306030504020204" pitchFamily="34" charset="0"/>
                <a:ea typeface="Open Sans Light" panose="020B0306030504020204" pitchFamily="34" charset="0"/>
                <a:cs typeface="Open Sans Light" panose="020B0306030504020204" pitchFamily="34" charset="0"/>
              </a:rPr>
              <a:t>Consumers are actively using the total monthly leasing price feature</a:t>
            </a:r>
          </a:p>
          <a:p>
            <a:pPr>
              <a:lnSpc>
                <a:spcPct val="150000"/>
              </a:lnSpc>
            </a:pPr>
            <a:r>
              <a:rPr lang="en-US" sz="1400">
                <a:latin typeface="Open Sans Light" panose="020B0306030504020204" pitchFamily="34" charset="0"/>
                <a:ea typeface="Open Sans Light" panose="020B0306030504020204" pitchFamily="34" charset="0"/>
                <a:cs typeface="Open Sans Light" panose="020B0306030504020204" pitchFamily="34" charset="0"/>
              </a:rPr>
              <a:t>Share of floor plan visitors clicking to TMLP page grew from &lt;1% to 8-11%, with 93-96% engagement</a:t>
            </a:r>
          </a:p>
        </p:txBody>
      </p:sp>
      <p:sp>
        <p:nvSpPr>
          <p:cNvPr id="15" name="Rectangle 14">
            <a:extLst>
              <a:ext uri="{FF2B5EF4-FFF2-40B4-BE49-F238E27FC236}">
                <a16:creationId xmlns:a16="http://schemas.microsoft.com/office/drawing/2014/main" id="{6323706D-F08E-6E4B-0C34-F11FABDE392D}"/>
              </a:ext>
            </a:extLst>
          </p:cNvPr>
          <p:cNvSpPr/>
          <p:nvPr/>
        </p:nvSpPr>
        <p:spPr>
          <a:xfrm>
            <a:off x="1035170" y="2036084"/>
            <a:ext cx="807763" cy="867252"/>
          </a:xfrm>
          <a:prstGeom prst="rect">
            <a:avLst/>
          </a:prstGeom>
          <a:solidFill>
            <a:schemeClr val="accent2"/>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056049F5-E66C-C030-F16C-A849B4A146C6}"/>
              </a:ext>
            </a:extLst>
          </p:cNvPr>
          <p:cNvSpPr txBox="1"/>
          <p:nvPr/>
        </p:nvSpPr>
        <p:spPr>
          <a:xfrm>
            <a:off x="1256337" y="2027277"/>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1</a:t>
            </a:r>
          </a:p>
        </p:txBody>
      </p:sp>
      <p:sp>
        <p:nvSpPr>
          <p:cNvPr id="17" name="Rectangle 16">
            <a:extLst>
              <a:ext uri="{FF2B5EF4-FFF2-40B4-BE49-F238E27FC236}">
                <a16:creationId xmlns:a16="http://schemas.microsoft.com/office/drawing/2014/main" id="{DE65760C-2661-6272-C63E-3CE5ED194AEB}"/>
              </a:ext>
            </a:extLst>
          </p:cNvPr>
          <p:cNvSpPr/>
          <p:nvPr/>
        </p:nvSpPr>
        <p:spPr>
          <a:xfrm>
            <a:off x="1035170" y="2975545"/>
            <a:ext cx="807764" cy="874875"/>
          </a:xfrm>
          <a:prstGeom prst="rect">
            <a:avLst/>
          </a:prstGeom>
          <a:solidFill>
            <a:schemeClr val="accent2"/>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51F2B798-A9E5-70A2-20D9-8D248F59A617}"/>
              </a:ext>
            </a:extLst>
          </p:cNvPr>
          <p:cNvSpPr txBox="1"/>
          <p:nvPr/>
        </p:nvSpPr>
        <p:spPr>
          <a:xfrm>
            <a:off x="1243519" y="3009840"/>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2</a:t>
            </a:r>
          </a:p>
        </p:txBody>
      </p:sp>
      <p:sp>
        <p:nvSpPr>
          <p:cNvPr id="19" name="Rectangle 18">
            <a:extLst>
              <a:ext uri="{FF2B5EF4-FFF2-40B4-BE49-F238E27FC236}">
                <a16:creationId xmlns:a16="http://schemas.microsoft.com/office/drawing/2014/main" id="{44BEDB17-0491-1371-0615-1CE170D22648}"/>
              </a:ext>
            </a:extLst>
          </p:cNvPr>
          <p:cNvSpPr/>
          <p:nvPr/>
        </p:nvSpPr>
        <p:spPr>
          <a:xfrm>
            <a:off x="1025587" y="3937776"/>
            <a:ext cx="807763" cy="876531"/>
          </a:xfrm>
          <a:prstGeom prst="rect">
            <a:avLst/>
          </a:prstGeom>
          <a:solidFill>
            <a:schemeClr val="accent2"/>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291250F8-133B-F133-88E7-1B91EC6E0CCB}"/>
              </a:ext>
            </a:extLst>
          </p:cNvPr>
          <p:cNvSpPr txBox="1"/>
          <p:nvPr/>
        </p:nvSpPr>
        <p:spPr>
          <a:xfrm>
            <a:off x="1243519" y="3918907"/>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3</a:t>
            </a:r>
          </a:p>
        </p:txBody>
      </p:sp>
      <p:sp>
        <p:nvSpPr>
          <p:cNvPr id="21" name="Rectangle 20">
            <a:extLst>
              <a:ext uri="{FF2B5EF4-FFF2-40B4-BE49-F238E27FC236}">
                <a16:creationId xmlns:a16="http://schemas.microsoft.com/office/drawing/2014/main" id="{CC61820D-33CC-990D-309C-4651A51C0A58}"/>
              </a:ext>
            </a:extLst>
          </p:cNvPr>
          <p:cNvSpPr/>
          <p:nvPr/>
        </p:nvSpPr>
        <p:spPr>
          <a:xfrm>
            <a:off x="1031419" y="4916518"/>
            <a:ext cx="807763" cy="868838"/>
          </a:xfrm>
          <a:prstGeom prst="rect">
            <a:avLst/>
          </a:prstGeom>
          <a:solidFill>
            <a:schemeClr val="accent2"/>
          </a:solidFill>
          <a:ln>
            <a:solidFill>
              <a:schemeClr val="accent2"/>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E9AF0DD-A1A1-C5EF-CEA3-0EDDD9C6F079}"/>
              </a:ext>
            </a:extLst>
          </p:cNvPr>
          <p:cNvSpPr txBox="1"/>
          <p:nvPr/>
        </p:nvSpPr>
        <p:spPr>
          <a:xfrm>
            <a:off x="1208767" y="4908611"/>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4</a:t>
            </a:r>
          </a:p>
        </p:txBody>
      </p:sp>
    </p:spTree>
    <p:extLst>
      <p:ext uri="{BB962C8B-B14F-4D97-AF65-F5344CB8AC3E}">
        <p14:creationId xmlns:p14="http://schemas.microsoft.com/office/powerpoint/2010/main" val="10962638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62A896E-214D-FB7B-C6E1-5FBCB4A7DCED}"/>
              </a:ext>
            </a:extLst>
          </p:cNvPr>
          <p:cNvSpPr>
            <a:spLocks noGrp="1"/>
          </p:cNvSpPr>
          <p:nvPr>
            <p:ph type="sldNum" sz="quarter" idx="12"/>
          </p:nvPr>
        </p:nvSpPr>
        <p:spPr/>
        <p:txBody>
          <a:bodyPr/>
          <a:lstStyle/>
          <a:p>
            <a:fld id="{BEC50D8F-5C0D-4E92-A2A0-FDB40CAB0E25}" type="slidenum">
              <a:rPr lang="en-US" smtClean="0"/>
              <a:pPr/>
              <a:t>35</a:t>
            </a:fld>
            <a:endParaRPr lang="en-US"/>
          </a:p>
        </p:txBody>
      </p:sp>
      <p:pic>
        <p:nvPicPr>
          <p:cNvPr id="8" name="Picture 7" descr="A screenshot of a graph&#10;&#10;AI-generated content may be incorrect.">
            <a:extLst>
              <a:ext uri="{FF2B5EF4-FFF2-40B4-BE49-F238E27FC236}">
                <a16:creationId xmlns:a16="http://schemas.microsoft.com/office/drawing/2014/main" id="{9B3BAF9C-FFE1-AF69-A018-EDCAA8DBEF31}"/>
              </a:ext>
            </a:extLst>
          </p:cNvPr>
          <p:cNvPicPr>
            <a:picLocks noChangeAspect="1"/>
          </p:cNvPicPr>
          <p:nvPr/>
        </p:nvPicPr>
        <p:blipFill>
          <a:blip r:embed="rId2"/>
          <a:stretch>
            <a:fillRect/>
          </a:stretch>
        </p:blipFill>
        <p:spPr>
          <a:xfrm>
            <a:off x="0" y="0"/>
            <a:ext cx="12192000" cy="5715000"/>
          </a:xfrm>
          <a:prstGeom prst="rect">
            <a:avLst/>
          </a:prstGeom>
        </p:spPr>
      </p:pic>
    </p:spTree>
    <p:extLst>
      <p:ext uri="{BB962C8B-B14F-4D97-AF65-F5344CB8AC3E}">
        <p14:creationId xmlns:p14="http://schemas.microsoft.com/office/powerpoint/2010/main" val="13324977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68F74-8361-2607-A186-E0E8CB32A231}"/>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3A07E01-5411-F094-79CA-877B1998E4AE}"/>
              </a:ext>
            </a:extLst>
          </p:cNvPr>
          <p:cNvSpPr>
            <a:spLocks noGrp="1"/>
          </p:cNvSpPr>
          <p:nvPr>
            <p:ph type="sldNum" sz="quarter" idx="12"/>
          </p:nvPr>
        </p:nvSpPr>
        <p:spPr/>
        <p:txBody>
          <a:bodyPr/>
          <a:lstStyle/>
          <a:p>
            <a:fld id="{BEC50D8F-5C0D-4E92-A2A0-FDB40CAB0E25}" type="slidenum">
              <a:rPr lang="en-US" smtClean="0"/>
              <a:pPr/>
              <a:t>36</a:t>
            </a:fld>
            <a:endParaRPr lang="en-US"/>
          </a:p>
        </p:txBody>
      </p:sp>
      <p:pic>
        <p:nvPicPr>
          <p:cNvPr id="3" name="Picture 2" descr="A screenshot of a mobile application&#10;&#10;AI-generated content may be incorrect.">
            <a:extLst>
              <a:ext uri="{FF2B5EF4-FFF2-40B4-BE49-F238E27FC236}">
                <a16:creationId xmlns:a16="http://schemas.microsoft.com/office/drawing/2014/main" id="{0CD83731-1CE0-1E19-2768-7C7145049DA4}"/>
              </a:ext>
            </a:extLst>
          </p:cNvPr>
          <p:cNvPicPr>
            <a:picLocks noChangeAspect="1"/>
          </p:cNvPicPr>
          <p:nvPr/>
        </p:nvPicPr>
        <p:blipFill>
          <a:blip r:embed="rId2"/>
          <a:stretch>
            <a:fillRect/>
          </a:stretch>
        </p:blipFill>
        <p:spPr>
          <a:xfrm>
            <a:off x="0" y="4233"/>
            <a:ext cx="12192000" cy="5715000"/>
          </a:xfrm>
          <a:prstGeom prst="rect">
            <a:avLst/>
          </a:prstGeom>
        </p:spPr>
      </p:pic>
    </p:spTree>
    <p:extLst>
      <p:ext uri="{BB962C8B-B14F-4D97-AF65-F5344CB8AC3E}">
        <p14:creationId xmlns:p14="http://schemas.microsoft.com/office/powerpoint/2010/main" val="1529984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FC7EA-8839-01EA-F187-327A92E6813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14164A0-F5B2-9676-318F-CC3D3054ACAA}"/>
              </a:ext>
            </a:extLst>
          </p:cNvPr>
          <p:cNvSpPr>
            <a:spLocks noGrp="1"/>
          </p:cNvSpPr>
          <p:nvPr>
            <p:ph type="sldNum" sz="quarter" idx="12"/>
          </p:nvPr>
        </p:nvSpPr>
        <p:spPr/>
        <p:txBody>
          <a:bodyPr/>
          <a:lstStyle/>
          <a:p>
            <a:fld id="{BEC50D8F-5C0D-4E92-A2A0-FDB40CAB0E25}" type="slidenum">
              <a:rPr lang="en-US" smtClean="0"/>
              <a:pPr/>
              <a:t>37</a:t>
            </a:fld>
            <a:endParaRPr lang="en-US"/>
          </a:p>
        </p:txBody>
      </p:sp>
      <p:pic>
        <p:nvPicPr>
          <p:cNvPr id="3" name="Picture 2" descr="A map of a parking lot&#10;&#10;AI-generated content may be incorrect.">
            <a:extLst>
              <a:ext uri="{FF2B5EF4-FFF2-40B4-BE49-F238E27FC236}">
                <a16:creationId xmlns:a16="http://schemas.microsoft.com/office/drawing/2014/main" id="{719633C1-88B1-086D-3DAE-261BD42DA760}"/>
              </a:ext>
            </a:extLst>
          </p:cNvPr>
          <p:cNvPicPr>
            <a:picLocks noChangeAspect="1"/>
          </p:cNvPicPr>
          <p:nvPr/>
        </p:nvPicPr>
        <p:blipFill>
          <a:blip r:embed="rId2"/>
          <a:stretch>
            <a:fillRect/>
          </a:stretch>
        </p:blipFill>
        <p:spPr>
          <a:xfrm>
            <a:off x="0" y="-285653"/>
            <a:ext cx="12192000" cy="6104467"/>
          </a:xfrm>
          <a:prstGeom prst="rect">
            <a:avLst/>
          </a:prstGeom>
        </p:spPr>
      </p:pic>
    </p:spTree>
    <p:extLst>
      <p:ext uri="{BB962C8B-B14F-4D97-AF65-F5344CB8AC3E}">
        <p14:creationId xmlns:p14="http://schemas.microsoft.com/office/powerpoint/2010/main" val="372767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2E33F-13E6-D0A9-27E2-6640E41F754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AFE6B7-32C2-7568-99DF-E0549717B9C4}"/>
              </a:ext>
            </a:extLst>
          </p:cNvPr>
          <p:cNvSpPr>
            <a:spLocks noGrp="1"/>
          </p:cNvSpPr>
          <p:nvPr>
            <p:ph type="sldNum" sz="quarter" idx="12"/>
          </p:nvPr>
        </p:nvSpPr>
        <p:spPr/>
        <p:txBody>
          <a:bodyPr/>
          <a:lstStyle/>
          <a:p>
            <a:fld id="{BEC50D8F-5C0D-4E92-A2A0-FDB40CAB0E25}" type="slidenum">
              <a:rPr lang="en-US" smtClean="0"/>
              <a:pPr/>
              <a:t>38</a:t>
            </a:fld>
            <a:endParaRPr lang="en-US"/>
          </a:p>
        </p:txBody>
      </p:sp>
      <p:pic>
        <p:nvPicPr>
          <p:cNvPr id="3" name="Picture 2" descr="Screens screenshot of a computer&#10;&#10;AI-generated content may be incorrect.">
            <a:extLst>
              <a:ext uri="{FF2B5EF4-FFF2-40B4-BE49-F238E27FC236}">
                <a16:creationId xmlns:a16="http://schemas.microsoft.com/office/drawing/2014/main" id="{277419DD-74C3-0436-8ECC-E9506A665ACA}"/>
              </a:ext>
            </a:extLst>
          </p:cNvPr>
          <p:cNvPicPr>
            <a:picLocks noChangeAspect="1"/>
          </p:cNvPicPr>
          <p:nvPr/>
        </p:nvPicPr>
        <p:blipFill>
          <a:blip r:embed="rId2"/>
          <a:stretch>
            <a:fillRect/>
          </a:stretch>
        </p:blipFill>
        <p:spPr>
          <a:xfrm>
            <a:off x="0" y="-272664"/>
            <a:ext cx="12192000" cy="6104467"/>
          </a:xfrm>
          <a:prstGeom prst="rect">
            <a:avLst/>
          </a:prstGeom>
        </p:spPr>
      </p:pic>
    </p:spTree>
    <p:extLst>
      <p:ext uri="{BB962C8B-B14F-4D97-AF65-F5344CB8AC3E}">
        <p14:creationId xmlns:p14="http://schemas.microsoft.com/office/powerpoint/2010/main" val="1440058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740C-39BB-7222-4D2D-2665D3D70779}"/>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3F351A7-5808-55A1-F97B-8ADE8A6264DA}"/>
              </a:ext>
            </a:extLst>
          </p:cNvPr>
          <p:cNvSpPr>
            <a:spLocks noGrp="1"/>
          </p:cNvSpPr>
          <p:nvPr>
            <p:ph type="sldNum" sz="quarter" idx="12"/>
          </p:nvPr>
        </p:nvSpPr>
        <p:spPr/>
        <p:txBody>
          <a:bodyPr/>
          <a:lstStyle/>
          <a:p>
            <a:fld id="{BEC50D8F-5C0D-4E92-A2A0-FDB40CAB0E25}" type="slidenum">
              <a:rPr lang="en-US" smtClean="0"/>
              <a:pPr/>
              <a:t>39</a:t>
            </a:fld>
            <a:endParaRPr lang="en-US"/>
          </a:p>
        </p:txBody>
      </p:sp>
      <p:pic>
        <p:nvPicPr>
          <p:cNvPr id="3" name="Picture 2" descr="A diagram of a journey&#10;&#10;AI-generated content may be incorrect.">
            <a:extLst>
              <a:ext uri="{FF2B5EF4-FFF2-40B4-BE49-F238E27FC236}">
                <a16:creationId xmlns:a16="http://schemas.microsoft.com/office/drawing/2014/main" id="{9B135980-0920-4237-CC29-764CB9CC8D77}"/>
              </a:ext>
            </a:extLst>
          </p:cNvPr>
          <p:cNvPicPr>
            <a:picLocks noChangeAspect="1"/>
          </p:cNvPicPr>
          <p:nvPr/>
        </p:nvPicPr>
        <p:blipFill>
          <a:blip r:embed="rId2"/>
          <a:stretch>
            <a:fillRect/>
          </a:stretch>
        </p:blipFill>
        <p:spPr>
          <a:xfrm>
            <a:off x="0" y="4233"/>
            <a:ext cx="12192000" cy="5715000"/>
          </a:xfrm>
          <a:prstGeom prst="rect">
            <a:avLst/>
          </a:prstGeom>
        </p:spPr>
      </p:pic>
    </p:spTree>
    <p:extLst>
      <p:ext uri="{BB962C8B-B14F-4D97-AF65-F5344CB8AC3E}">
        <p14:creationId xmlns:p14="http://schemas.microsoft.com/office/powerpoint/2010/main" val="3302392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4BD98-F9F1-3044-E02D-DBB35ADB749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925651-1198-E21D-350C-52D79E76F87B}"/>
              </a:ext>
            </a:extLst>
          </p:cNvPr>
          <p:cNvSpPr>
            <a:spLocks noGrp="1"/>
          </p:cNvSpPr>
          <p:nvPr>
            <p:ph type="sldNum" sz="quarter" idx="12"/>
          </p:nvPr>
        </p:nvSpPr>
        <p:spPr/>
        <p:txBody>
          <a:bodyPr/>
          <a:lstStyle/>
          <a:p>
            <a:fld id="{BEC50D8F-5C0D-4E92-A2A0-FDB40CAB0E25}" type="slidenum">
              <a:rPr lang="en-US" smtClean="0"/>
              <a:pPr/>
              <a:t>40</a:t>
            </a:fld>
            <a:endParaRPr lang="en-US"/>
          </a:p>
        </p:txBody>
      </p:sp>
      <p:pic>
        <p:nvPicPr>
          <p:cNvPr id="3" name="Picture 2" descr="A screenshot of a website&#10;&#10;AI-generated content may be incorrect.">
            <a:extLst>
              <a:ext uri="{FF2B5EF4-FFF2-40B4-BE49-F238E27FC236}">
                <a16:creationId xmlns:a16="http://schemas.microsoft.com/office/drawing/2014/main" id="{16D15E7F-63E1-94A7-4D45-0FCB59B4BC32}"/>
              </a:ext>
            </a:extLst>
          </p:cNvPr>
          <p:cNvPicPr>
            <a:picLocks noChangeAspect="1"/>
          </p:cNvPicPr>
          <p:nvPr/>
        </p:nvPicPr>
        <p:blipFill>
          <a:blip r:embed="rId2"/>
          <a:stretch>
            <a:fillRect/>
          </a:stretch>
        </p:blipFill>
        <p:spPr>
          <a:xfrm>
            <a:off x="0" y="4233"/>
            <a:ext cx="12192000" cy="5715000"/>
          </a:xfrm>
          <a:prstGeom prst="rect">
            <a:avLst/>
          </a:prstGeom>
        </p:spPr>
      </p:pic>
    </p:spTree>
    <p:extLst>
      <p:ext uri="{BB962C8B-B14F-4D97-AF65-F5344CB8AC3E}">
        <p14:creationId xmlns:p14="http://schemas.microsoft.com/office/powerpoint/2010/main" val="3963989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E92CA-BD68-879B-79CB-609F37BFADC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F345044-8CDB-0704-4972-93EAB6056CF8}"/>
              </a:ext>
            </a:extLst>
          </p:cNvPr>
          <p:cNvSpPr>
            <a:spLocks noGrp="1"/>
          </p:cNvSpPr>
          <p:nvPr>
            <p:ph type="sldNum" sz="quarter" idx="12"/>
          </p:nvPr>
        </p:nvSpPr>
        <p:spPr/>
        <p:txBody>
          <a:bodyPr/>
          <a:lstStyle/>
          <a:p>
            <a:fld id="{BEC50D8F-5C0D-4E92-A2A0-FDB40CAB0E25}" type="slidenum">
              <a:rPr lang="en-US" smtClean="0"/>
              <a:pPr/>
              <a:t>41</a:t>
            </a:fld>
            <a:endParaRPr lang="en-US"/>
          </a:p>
        </p:txBody>
      </p:sp>
      <p:pic>
        <p:nvPicPr>
          <p:cNvPr id="3" name="Picture 2" descr="A screenshot of a graph&#10;&#10;AI-generated content may be incorrect.">
            <a:extLst>
              <a:ext uri="{FF2B5EF4-FFF2-40B4-BE49-F238E27FC236}">
                <a16:creationId xmlns:a16="http://schemas.microsoft.com/office/drawing/2014/main" id="{9AE905E4-4D1E-D825-5613-CC15FC1362BA}"/>
              </a:ext>
            </a:extLst>
          </p:cNvPr>
          <p:cNvPicPr>
            <a:picLocks noChangeAspect="1"/>
          </p:cNvPicPr>
          <p:nvPr/>
        </p:nvPicPr>
        <p:blipFill>
          <a:blip r:embed="rId2"/>
          <a:stretch>
            <a:fillRect/>
          </a:stretch>
        </p:blipFill>
        <p:spPr>
          <a:xfrm>
            <a:off x="0" y="4233"/>
            <a:ext cx="12192000" cy="5715000"/>
          </a:xfrm>
          <a:prstGeom prst="rect">
            <a:avLst/>
          </a:prstGeom>
        </p:spPr>
      </p:pic>
    </p:spTree>
    <p:extLst>
      <p:ext uri="{BB962C8B-B14F-4D97-AF65-F5344CB8AC3E}">
        <p14:creationId xmlns:p14="http://schemas.microsoft.com/office/powerpoint/2010/main" val="1429505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D9F2E-4BDB-82D8-E170-4A78E0CADDD4}"/>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79EDFB-D028-EA91-DC3B-48B3F4B218D4}"/>
              </a:ext>
            </a:extLst>
          </p:cNvPr>
          <p:cNvSpPr>
            <a:spLocks noGrp="1"/>
          </p:cNvSpPr>
          <p:nvPr>
            <p:ph type="sldNum" sz="quarter" idx="12"/>
          </p:nvPr>
        </p:nvSpPr>
        <p:spPr/>
        <p:txBody>
          <a:bodyPr/>
          <a:lstStyle/>
          <a:p>
            <a:fld id="{BEC50D8F-5C0D-4E92-A2A0-FDB40CAB0E25}" type="slidenum">
              <a:rPr lang="en-US" smtClean="0"/>
              <a:pPr/>
              <a:t>42</a:t>
            </a:fld>
            <a:endParaRPr lang="en-US"/>
          </a:p>
        </p:txBody>
      </p:sp>
      <p:pic>
        <p:nvPicPr>
          <p:cNvPr id="3" name="Picture 2" descr="A diagram of a raw traffic system&#10;&#10;AI-generated content may be incorrect.">
            <a:extLst>
              <a:ext uri="{FF2B5EF4-FFF2-40B4-BE49-F238E27FC236}">
                <a16:creationId xmlns:a16="http://schemas.microsoft.com/office/drawing/2014/main" id="{72018707-05FB-717E-9DA9-E11543C47D2A}"/>
              </a:ext>
            </a:extLst>
          </p:cNvPr>
          <p:cNvPicPr>
            <a:picLocks noChangeAspect="1"/>
          </p:cNvPicPr>
          <p:nvPr/>
        </p:nvPicPr>
        <p:blipFill>
          <a:blip r:embed="rId2"/>
          <a:stretch>
            <a:fillRect/>
          </a:stretch>
        </p:blipFill>
        <p:spPr>
          <a:xfrm>
            <a:off x="0" y="4233"/>
            <a:ext cx="12192000" cy="5715000"/>
          </a:xfrm>
          <a:prstGeom prst="rect">
            <a:avLst/>
          </a:prstGeom>
        </p:spPr>
      </p:pic>
    </p:spTree>
    <p:extLst>
      <p:ext uri="{BB962C8B-B14F-4D97-AF65-F5344CB8AC3E}">
        <p14:creationId xmlns:p14="http://schemas.microsoft.com/office/powerpoint/2010/main" val="7039173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637B2035-1FCB-439A-B421-095E136C7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76D6CDF-C512-4739-B158-55EE955E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03"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o rent a house and become a landlord ...">
            <a:extLst>
              <a:ext uri="{FF2B5EF4-FFF2-40B4-BE49-F238E27FC236}">
                <a16:creationId xmlns:a16="http://schemas.microsoft.com/office/drawing/2014/main" id="{91F2A1E4-FBC5-21DA-291E-3C2F5BF82796}"/>
              </a:ext>
            </a:extLst>
          </p:cNvPr>
          <p:cNvPicPr>
            <a:picLocks noChangeAspect="1"/>
          </p:cNvPicPr>
          <p:nvPr/>
        </p:nvPicPr>
        <p:blipFill>
          <a:blip r:embed="rId2"/>
          <a:srcRect r="14087" b="1"/>
          <a:stretch>
            <a:fillRect/>
          </a:stretch>
        </p:blipFill>
        <p:spPr>
          <a:xfrm>
            <a:off x="-9767" y="3548601"/>
            <a:ext cx="3913173" cy="2273859"/>
          </a:xfrm>
          <a:custGeom>
            <a:avLst/>
            <a:gdLst/>
            <a:ahLst/>
            <a:cxnLst/>
            <a:rect l="l" t="t" r="r" b="b"/>
            <a:pathLst>
              <a:path w="6448424" h="3752849">
                <a:moveTo>
                  <a:pt x="0" y="0"/>
                </a:moveTo>
                <a:lnTo>
                  <a:pt x="137978" y="22215"/>
                </a:lnTo>
                <a:cubicBezTo>
                  <a:pt x="196046" y="32277"/>
                  <a:pt x="252469" y="42437"/>
                  <a:pt x="295660" y="49771"/>
                </a:cubicBezTo>
                <a:cubicBezTo>
                  <a:pt x="364885" y="66610"/>
                  <a:pt x="403214" y="32071"/>
                  <a:pt x="456941" y="65635"/>
                </a:cubicBezTo>
                <a:cubicBezTo>
                  <a:pt x="529612" y="69090"/>
                  <a:pt x="662508" y="71245"/>
                  <a:pt x="731691" y="70501"/>
                </a:cubicBezTo>
                <a:cubicBezTo>
                  <a:pt x="768741" y="62400"/>
                  <a:pt x="808263" y="64633"/>
                  <a:pt x="841820" y="61171"/>
                </a:cubicBezTo>
                <a:cubicBezTo>
                  <a:pt x="958973" y="43639"/>
                  <a:pt x="1009730" y="45863"/>
                  <a:pt x="1068219" y="39136"/>
                </a:cubicBezTo>
                <a:cubicBezTo>
                  <a:pt x="1104329" y="33447"/>
                  <a:pt x="1156536" y="44203"/>
                  <a:pt x="1174190" y="38808"/>
                </a:cubicBezTo>
                <a:cubicBezTo>
                  <a:pt x="1188943" y="36385"/>
                  <a:pt x="1213832" y="14880"/>
                  <a:pt x="1225923" y="34507"/>
                </a:cubicBezTo>
                <a:cubicBezTo>
                  <a:pt x="1305283" y="8501"/>
                  <a:pt x="1319617" y="30839"/>
                  <a:pt x="1385617" y="18003"/>
                </a:cubicBezTo>
                <a:cubicBezTo>
                  <a:pt x="1461876" y="-26747"/>
                  <a:pt x="1519510" y="56342"/>
                  <a:pt x="1563967" y="4638"/>
                </a:cubicBezTo>
                <a:lnTo>
                  <a:pt x="1676634" y="10582"/>
                </a:lnTo>
                <a:lnTo>
                  <a:pt x="1769429" y="20265"/>
                </a:lnTo>
                <a:cubicBezTo>
                  <a:pt x="1790625" y="23534"/>
                  <a:pt x="1880369" y="18448"/>
                  <a:pt x="1900584" y="27732"/>
                </a:cubicBezTo>
                <a:cubicBezTo>
                  <a:pt x="2072430" y="22762"/>
                  <a:pt x="2014935" y="5831"/>
                  <a:pt x="2127041" y="22101"/>
                </a:cubicBezTo>
                <a:cubicBezTo>
                  <a:pt x="2168847" y="65820"/>
                  <a:pt x="2153052" y="28773"/>
                  <a:pt x="2211644" y="44507"/>
                </a:cubicBezTo>
                <a:cubicBezTo>
                  <a:pt x="2211201" y="9921"/>
                  <a:pt x="2277596" y="73686"/>
                  <a:pt x="2299605" y="38004"/>
                </a:cubicBezTo>
                <a:cubicBezTo>
                  <a:pt x="2309570" y="41997"/>
                  <a:pt x="2318531" y="46991"/>
                  <a:pt x="2327359" y="52270"/>
                </a:cubicBezTo>
                <a:lnTo>
                  <a:pt x="2331995" y="55017"/>
                </a:lnTo>
                <a:lnTo>
                  <a:pt x="2353777" y="59755"/>
                </a:lnTo>
                <a:lnTo>
                  <a:pt x="2355893" y="68914"/>
                </a:lnTo>
                <a:lnTo>
                  <a:pt x="2385794" y="81650"/>
                </a:lnTo>
                <a:cubicBezTo>
                  <a:pt x="2397613" y="85211"/>
                  <a:pt x="2411061" y="87627"/>
                  <a:pt x="2427010" y="88184"/>
                </a:cubicBezTo>
                <a:cubicBezTo>
                  <a:pt x="2486314" y="76422"/>
                  <a:pt x="2553170" y="126870"/>
                  <a:pt x="2627153" y="110451"/>
                </a:cubicBezTo>
                <a:cubicBezTo>
                  <a:pt x="2653722" y="107383"/>
                  <a:pt x="2732043" y="116068"/>
                  <a:pt x="2744462" y="128780"/>
                </a:cubicBezTo>
                <a:cubicBezTo>
                  <a:pt x="2760299" y="132873"/>
                  <a:pt x="2780248" y="130843"/>
                  <a:pt x="2785202" y="143610"/>
                </a:cubicBezTo>
                <a:cubicBezTo>
                  <a:pt x="2794558" y="159316"/>
                  <a:pt x="2856498" y="142821"/>
                  <a:pt x="2844667" y="159029"/>
                </a:cubicBezTo>
                <a:cubicBezTo>
                  <a:pt x="2888530" y="147871"/>
                  <a:pt x="2914187" y="181391"/>
                  <a:pt x="2946649" y="192330"/>
                </a:cubicBezTo>
                <a:cubicBezTo>
                  <a:pt x="2981872" y="180417"/>
                  <a:pt x="3015239" y="215115"/>
                  <a:pt x="3088812" y="226485"/>
                </a:cubicBezTo>
                <a:cubicBezTo>
                  <a:pt x="3127734" y="212524"/>
                  <a:pt x="3138301" y="234381"/>
                  <a:pt x="3208669" y="217774"/>
                </a:cubicBezTo>
                <a:cubicBezTo>
                  <a:pt x="3242208" y="219284"/>
                  <a:pt x="3229623" y="233297"/>
                  <a:pt x="3290045" y="235553"/>
                </a:cubicBezTo>
                <a:cubicBezTo>
                  <a:pt x="3399655" y="215239"/>
                  <a:pt x="3444518" y="245862"/>
                  <a:pt x="3529335" y="249571"/>
                </a:cubicBezTo>
                <a:cubicBezTo>
                  <a:pt x="3623697" y="257405"/>
                  <a:pt x="3587652" y="268832"/>
                  <a:pt x="3716766" y="252690"/>
                </a:cubicBezTo>
                <a:cubicBezTo>
                  <a:pt x="3723469" y="267318"/>
                  <a:pt x="3737863" y="269842"/>
                  <a:pt x="3765333" y="266823"/>
                </a:cubicBezTo>
                <a:cubicBezTo>
                  <a:pt x="3810754" y="271601"/>
                  <a:pt x="3792745" y="303866"/>
                  <a:pt x="3846897" y="290090"/>
                </a:cubicBezTo>
                <a:cubicBezTo>
                  <a:pt x="3830941" y="306608"/>
                  <a:pt x="3929114" y="308026"/>
                  <a:pt x="3900217" y="323590"/>
                </a:cubicBezTo>
                <a:cubicBezTo>
                  <a:pt x="3922367" y="343425"/>
                  <a:pt x="3948574" y="318948"/>
                  <a:pt x="3971444" y="336662"/>
                </a:cubicBezTo>
                <a:cubicBezTo>
                  <a:pt x="4002781" y="344193"/>
                  <a:pt x="3960997" y="315419"/>
                  <a:pt x="3997868" y="318867"/>
                </a:cubicBezTo>
                <a:cubicBezTo>
                  <a:pt x="4041159" y="326219"/>
                  <a:pt x="4055435" y="293981"/>
                  <a:pt x="4070852" y="339615"/>
                </a:cubicBezTo>
                <a:cubicBezTo>
                  <a:pt x="4121286" y="335828"/>
                  <a:pt x="4121920" y="355506"/>
                  <a:pt x="4180483" y="373369"/>
                </a:cubicBezTo>
                <a:cubicBezTo>
                  <a:pt x="4211379" y="366707"/>
                  <a:pt x="4230171" y="374664"/>
                  <a:pt x="4246264" y="387458"/>
                </a:cubicBezTo>
                <a:cubicBezTo>
                  <a:pt x="4308508" y="393310"/>
                  <a:pt x="4357326" y="416142"/>
                  <a:pt x="4423169" y="431783"/>
                </a:cubicBezTo>
                <a:lnTo>
                  <a:pt x="4446752" y="435383"/>
                </a:lnTo>
                <a:lnTo>
                  <a:pt x="4446954" y="435566"/>
                </a:lnTo>
                <a:cubicBezTo>
                  <a:pt x="4508528" y="480137"/>
                  <a:pt x="4617740" y="529869"/>
                  <a:pt x="4662523" y="553169"/>
                </a:cubicBezTo>
                <a:cubicBezTo>
                  <a:pt x="4720320" y="547046"/>
                  <a:pt x="4678644" y="560102"/>
                  <a:pt x="4715641" y="575354"/>
                </a:cubicBezTo>
                <a:cubicBezTo>
                  <a:pt x="4682056" y="593278"/>
                  <a:pt x="4768370" y="586520"/>
                  <a:pt x="4742071" y="614016"/>
                </a:cubicBezTo>
                <a:cubicBezTo>
                  <a:pt x="4749637" y="615922"/>
                  <a:pt x="4757797" y="616899"/>
                  <a:pt x="4766183" y="617675"/>
                </a:cubicBezTo>
                <a:lnTo>
                  <a:pt x="4770562" y="618094"/>
                </a:lnTo>
                <a:lnTo>
                  <a:pt x="4783240" y="624350"/>
                </a:lnTo>
                <a:lnTo>
                  <a:pt x="4792882" y="620401"/>
                </a:lnTo>
                <a:lnTo>
                  <a:pt x="4816310" y="625721"/>
                </a:lnTo>
                <a:cubicBezTo>
                  <a:pt x="4824144" y="628595"/>
                  <a:pt x="4831482" y="632720"/>
                  <a:pt x="4837953" y="638824"/>
                </a:cubicBezTo>
                <a:cubicBezTo>
                  <a:pt x="4848645" y="668753"/>
                  <a:pt x="4922266" y="669148"/>
                  <a:pt x="4933914" y="707398"/>
                </a:cubicBezTo>
                <a:cubicBezTo>
                  <a:pt x="4940833" y="719653"/>
                  <a:pt x="4978358" y="746502"/>
                  <a:pt x="4995259" y="744825"/>
                </a:cubicBezTo>
                <a:cubicBezTo>
                  <a:pt x="5005107" y="749034"/>
                  <a:pt x="5010567" y="758092"/>
                  <a:pt x="5024744" y="753396"/>
                </a:cubicBezTo>
                <a:cubicBezTo>
                  <a:pt x="5047511" y="761361"/>
                  <a:pt x="5109162" y="783016"/>
                  <a:pt x="5131877" y="792613"/>
                </a:cubicBezTo>
                <a:cubicBezTo>
                  <a:pt x="5132671" y="802792"/>
                  <a:pt x="5144554" y="806683"/>
                  <a:pt x="5161031" y="810975"/>
                </a:cubicBezTo>
                <a:lnTo>
                  <a:pt x="5176815" y="815342"/>
                </a:lnTo>
                <a:lnTo>
                  <a:pt x="5180064" y="831233"/>
                </a:lnTo>
                <a:cubicBezTo>
                  <a:pt x="5202966" y="819270"/>
                  <a:pt x="5188976" y="863361"/>
                  <a:pt x="5215059" y="865080"/>
                </a:cubicBezTo>
                <a:cubicBezTo>
                  <a:pt x="5235765" y="864786"/>
                  <a:pt x="5236347" y="878098"/>
                  <a:pt x="5245643" y="887119"/>
                </a:cubicBezTo>
                <a:cubicBezTo>
                  <a:pt x="5267660" y="891609"/>
                  <a:pt x="5295742" y="939348"/>
                  <a:pt x="5295952" y="957174"/>
                </a:cubicBezTo>
                <a:cubicBezTo>
                  <a:pt x="5284322" y="1008946"/>
                  <a:pt x="5374979" y="1038019"/>
                  <a:pt x="5367826" y="1079140"/>
                </a:cubicBezTo>
                <a:cubicBezTo>
                  <a:pt x="5371668" y="1089190"/>
                  <a:pt x="5377921" y="1097135"/>
                  <a:pt x="5385646" y="1103730"/>
                </a:cubicBezTo>
                <a:lnTo>
                  <a:pt x="5410965" y="1119397"/>
                </a:lnTo>
                <a:lnTo>
                  <a:pt x="5436960" y="1130910"/>
                </a:lnTo>
                <a:lnTo>
                  <a:pt x="5442083" y="1133134"/>
                </a:lnTo>
                <a:cubicBezTo>
                  <a:pt x="5451910" y="1137346"/>
                  <a:pt x="5457170" y="1169188"/>
                  <a:pt x="5465219" y="1174479"/>
                </a:cubicBezTo>
                <a:cubicBezTo>
                  <a:pt x="5488744" y="1195184"/>
                  <a:pt x="5467141" y="1223401"/>
                  <a:pt x="5488171" y="1238604"/>
                </a:cubicBezTo>
                <a:cubicBezTo>
                  <a:pt x="5523491" y="1271811"/>
                  <a:pt x="5486623" y="1305961"/>
                  <a:pt x="5562172" y="1320840"/>
                </a:cubicBezTo>
                <a:cubicBezTo>
                  <a:pt x="5601634" y="1385316"/>
                  <a:pt x="5636528" y="1453139"/>
                  <a:pt x="5686905" y="1512529"/>
                </a:cubicBezTo>
                <a:cubicBezTo>
                  <a:pt x="5729049" y="1575678"/>
                  <a:pt x="5699691" y="1553768"/>
                  <a:pt x="5748726" y="1623716"/>
                </a:cubicBezTo>
                <a:cubicBezTo>
                  <a:pt x="5783098" y="1689734"/>
                  <a:pt x="5789710" y="1639740"/>
                  <a:pt x="5842593" y="1726595"/>
                </a:cubicBezTo>
                <a:cubicBezTo>
                  <a:pt x="5837824" y="1733043"/>
                  <a:pt x="5862023" y="1845188"/>
                  <a:pt x="5861042" y="1851837"/>
                </a:cubicBezTo>
                <a:cubicBezTo>
                  <a:pt x="5874156" y="1887981"/>
                  <a:pt x="5901790" y="1919218"/>
                  <a:pt x="5921290" y="1943460"/>
                </a:cubicBezTo>
                <a:lnTo>
                  <a:pt x="5978046" y="1997284"/>
                </a:lnTo>
                <a:lnTo>
                  <a:pt x="5992479" y="2056720"/>
                </a:lnTo>
                <a:cubicBezTo>
                  <a:pt x="6011078" y="2079033"/>
                  <a:pt x="6072687" y="2117397"/>
                  <a:pt x="6089639" y="2131171"/>
                </a:cubicBezTo>
                <a:lnTo>
                  <a:pt x="6094199" y="2139379"/>
                </a:lnTo>
                <a:lnTo>
                  <a:pt x="6094822" y="2139386"/>
                </a:lnTo>
                <a:cubicBezTo>
                  <a:pt x="6096947" y="2140841"/>
                  <a:pt x="6098876" y="2143416"/>
                  <a:pt x="6100692" y="2147736"/>
                </a:cubicBezTo>
                <a:lnTo>
                  <a:pt x="6102516" y="2154343"/>
                </a:lnTo>
                <a:lnTo>
                  <a:pt x="6111361" y="2170264"/>
                </a:lnTo>
                <a:lnTo>
                  <a:pt x="6215475" y="2270153"/>
                </a:lnTo>
                <a:lnTo>
                  <a:pt x="6255966" y="2335401"/>
                </a:lnTo>
                <a:lnTo>
                  <a:pt x="6272711" y="2385144"/>
                </a:lnTo>
                <a:cubicBezTo>
                  <a:pt x="6282320" y="2406495"/>
                  <a:pt x="6299066" y="2405139"/>
                  <a:pt x="6304347" y="2439388"/>
                </a:cubicBezTo>
                <a:cubicBezTo>
                  <a:pt x="6297131" y="2486231"/>
                  <a:pt x="6325530" y="2500962"/>
                  <a:pt x="6326729" y="2549400"/>
                </a:cubicBezTo>
                <a:cubicBezTo>
                  <a:pt x="6325926" y="2572066"/>
                  <a:pt x="6339111" y="2599957"/>
                  <a:pt x="6344663" y="2628839"/>
                </a:cubicBezTo>
                <a:lnTo>
                  <a:pt x="6375811" y="2639204"/>
                </a:lnTo>
                <a:cubicBezTo>
                  <a:pt x="6375427" y="2643533"/>
                  <a:pt x="6375041" y="2647863"/>
                  <a:pt x="6374657" y="2652193"/>
                </a:cubicBezTo>
                <a:cubicBezTo>
                  <a:pt x="6373555" y="2658134"/>
                  <a:pt x="6371943" y="2662665"/>
                  <a:pt x="6369740" y="2664642"/>
                </a:cubicBezTo>
                <a:cubicBezTo>
                  <a:pt x="6368032" y="2674540"/>
                  <a:pt x="6371528" y="2686899"/>
                  <a:pt x="6361964" y="2690172"/>
                </a:cubicBezTo>
                <a:cubicBezTo>
                  <a:pt x="6350507" y="2696218"/>
                  <a:pt x="6369375" y="2734440"/>
                  <a:pt x="6355511" y="2727335"/>
                </a:cubicBezTo>
                <a:cubicBezTo>
                  <a:pt x="6358746" y="2734104"/>
                  <a:pt x="6360434" y="2742096"/>
                  <a:pt x="6361058" y="2750592"/>
                </a:cubicBezTo>
                <a:cubicBezTo>
                  <a:pt x="6361013" y="2751998"/>
                  <a:pt x="6360970" y="2753408"/>
                  <a:pt x="6360926" y="2754814"/>
                </a:cubicBezTo>
                <a:lnTo>
                  <a:pt x="6339285" y="2810353"/>
                </a:lnTo>
                <a:cubicBezTo>
                  <a:pt x="6360091" y="2854187"/>
                  <a:pt x="6313103" y="2870086"/>
                  <a:pt x="6325672" y="2908809"/>
                </a:cubicBezTo>
                <a:cubicBezTo>
                  <a:pt x="6341563" y="2966972"/>
                  <a:pt x="6291836" y="2935388"/>
                  <a:pt x="6333498" y="3009772"/>
                </a:cubicBezTo>
                <a:cubicBezTo>
                  <a:pt x="6345476" y="3039254"/>
                  <a:pt x="6345955" y="3068963"/>
                  <a:pt x="6334947" y="3095405"/>
                </a:cubicBezTo>
                <a:lnTo>
                  <a:pt x="6344768" y="3155941"/>
                </a:lnTo>
                <a:cubicBezTo>
                  <a:pt x="6348643" y="3153663"/>
                  <a:pt x="6311793" y="3186588"/>
                  <a:pt x="6314754" y="3197987"/>
                </a:cubicBezTo>
                <a:cubicBezTo>
                  <a:pt x="6318695" y="3221971"/>
                  <a:pt x="6319257" y="3226752"/>
                  <a:pt x="6304230" y="3239690"/>
                </a:cubicBezTo>
                <a:cubicBezTo>
                  <a:pt x="6306321" y="3248567"/>
                  <a:pt x="6307305" y="3254005"/>
                  <a:pt x="6308837" y="3264003"/>
                </a:cubicBezTo>
                <a:cubicBezTo>
                  <a:pt x="6301812" y="3288243"/>
                  <a:pt x="6298529" y="3302527"/>
                  <a:pt x="6309285" y="3324103"/>
                </a:cubicBezTo>
                <a:cubicBezTo>
                  <a:pt x="6301188" y="3343007"/>
                  <a:pt x="6329285" y="3359307"/>
                  <a:pt x="6342503" y="3405661"/>
                </a:cubicBezTo>
                <a:cubicBezTo>
                  <a:pt x="6338012" y="3447477"/>
                  <a:pt x="6408325" y="3505721"/>
                  <a:pt x="6401531" y="3550593"/>
                </a:cubicBezTo>
                <a:cubicBezTo>
                  <a:pt x="6395655" y="3579549"/>
                  <a:pt x="6423437" y="3594758"/>
                  <a:pt x="6427705" y="3624684"/>
                </a:cubicBezTo>
                <a:cubicBezTo>
                  <a:pt x="6416402" y="3629199"/>
                  <a:pt x="6435787" y="3639516"/>
                  <a:pt x="6448424" y="3657106"/>
                </a:cubicBezTo>
                <a:lnTo>
                  <a:pt x="6444014" y="3752742"/>
                </a:lnTo>
                <a:cubicBezTo>
                  <a:pt x="6443990" y="3752777"/>
                  <a:pt x="6443967" y="3752813"/>
                  <a:pt x="6443946" y="3752849"/>
                </a:cubicBezTo>
                <a:lnTo>
                  <a:pt x="0" y="3752849"/>
                </a:lnTo>
                <a:close/>
              </a:path>
            </a:pathLst>
          </a:custGeom>
        </p:spPr>
      </p:pic>
      <p:sp>
        <p:nvSpPr>
          <p:cNvPr id="4" name="Slide Number Placeholder 3">
            <a:extLst>
              <a:ext uri="{FF2B5EF4-FFF2-40B4-BE49-F238E27FC236}">
                <a16:creationId xmlns:a16="http://schemas.microsoft.com/office/drawing/2014/main" id="{1E35EC81-08B0-A316-1DBB-CCA32A2F4F5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BEC50D8F-5C0D-4E92-A2A0-FDB40CAB0E25}" type="slidenum">
              <a:rPr lang="en-US" sz="1000">
                <a:solidFill>
                  <a:prstClr val="black">
                    <a:tint val="75000"/>
                  </a:prstClr>
                </a:solidFill>
                <a:latin typeface="Calibri" panose="020F0502020204030204"/>
                <a:ea typeface="+mn-ea"/>
                <a:cs typeface="+mn-cs"/>
              </a:rPr>
              <a:pPr>
                <a:spcAft>
                  <a:spcPts val="600"/>
                </a:spcAft>
                <a:defRPr/>
              </a:pPr>
              <a:t>43</a:t>
            </a:fld>
            <a:endParaRPr lang="en-US" sz="1000">
              <a:solidFill>
                <a:prstClr val="black">
                  <a:tint val="75000"/>
                </a:prstClr>
              </a:solidFill>
              <a:latin typeface="Calibri" panose="020F0502020204030204"/>
              <a:ea typeface="+mn-ea"/>
              <a:cs typeface="+mn-cs"/>
            </a:endParaRPr>
          </a:p>
        </p:txBody>
      </p:sp>
      <p:pic>
        <p:nvPicPr>
          <p:cNvPr id="9" name="Picture 8" descr="A black line on a white background&#10;&#10;AI-generated content may be incorrect.">
            <a:extLst>
              <a:ext uri="{FF2B5EF4-FFF2-40B4-BE49-F238E27FC236}">
                <a16:creationId xmlns:a16="http://schemas.microsoft.com/office/drawing/2014/main" id="{A3E8B7BC-6D35-A105-48C8-5138EF6858B7}"/>
              </a:ext>
            </a:extLst>
          </p:cNvPr>
          <p:cNvPicPr>
            <a:picLocks noChangeAspect="1"/>
          </p:cNvPicPr>
          <p:nvPr/>
        </p:nvPicPr>
        <p:blipFill>
          <a:blip r:embed="rId3"/>
          <a:stretch>
            <a:fillRect/>
          </a:stretch>
        </p:blipFill>
        <p:spPr>
          <a:xfrm>
            <a:off x="-1343" y="5816600"/>
            <a:ext cx="12194686" cy="1037493"/>
          </a:xfrm>
          <a:prstGeom prst="rect">
            <a:avLst/>
          </a:prstGeom>
        </p:spPr>
      </p:pic>
      <p:sp>
        <p:nvSpPr>
          <p:cNvPr id="13" name="Title 1">
            <a:extLst>
              <a:ext uri="{FF2B5EF4-FFF2-40B4-BE49-F238E27FC236}">
                <a16:creationId xmlns:a16="http://schemas.microsoft.com/office/drawing/2014/main" id="{3C3ACBA5-25A7-113B-AD2A-868E741F958A}"/>
              </a:ext>
            </a:extLst>
          </p:cNvPr>
          <p:cNvSpPr>
            <a:spLocks noGrp="1"/>
          </p:cNvSpPr>
          <p:nvPr>
            <p:ph type="title"/>
          </p:nvPr>
        </p:nvSpPr>
        <p:spPr>
          <a:xfrm>
            <a:off x="521571" y="357944"/>
            <a:ext cx="5598028" cy="2500533"/>
          </a:xfrm>
        </p:spPr>
        <p:txBody>
          <a:bodyPr vert="horz" lIns="91440" tIns="45720" rIns="91440" bIns="45720" rtlCol="0" anchor="t">
            <a:normAutofit/>
          </a:bodyPr>
          <a:lstStyle/>
          <a:p>
            <a:r>
              <a:rPr lang="en-US" b="1">
                <a:latin typeface="Open Sans ExtraBold" panose="020B0906030804020204" pitchFamily="34" charset="0"/>
                <a:ea typeface="Open Sans ExtraBold" panose="020B0906030804020204" pitchFamily="34" charset="0"/>
                <a:cs typeface="Open Sans ExtraBold" panose="020B0906030804020204" pitchFamily="34" charset="0"/>
              </a:rPr>
              <a:t>Total Monthly Leasing Price Pilot</a:t>
            </a:r>
            <a:br>
              <a:rPr lang="en-US">
                <a:latin typeface="+mj-lt"/>
                <a:ea typeface="+mj-ea"/>
                <a:cs typeface="+mj-cs"/>
              </a:rPr>
            </a:br>
            <a:r>
              <a:rPr lang="en-US" sz="2400">
                <a:latin typeface="Open Sans Light" panose="020B0306030504020204" pitchFamily="34" charset="0"/>
                <a:ea typeface="Open Sans Light" panose="020B0306030504020204" pitchFamily="34" charset="0"/>
                <a:cs typeface="Open Sans Light" panose="020B0306030504020204" pitchFamily="34" charset="0"/>
              </a:rPr>
              <a:t>A Case Study</a:t>
            </a:r>
          </a:p>
        </p:txBody>
      </p:sp>
      <p:sp>
        <p:nvSpPr>
          <p:cNvPr id="14" name="Content Placeholder 2">
            <a:extLst>
              <a:ext uri="{FF2B5EF4-FFF2-40B4-BE49-F238E27FC236}">
                <a16:creationId xmlns:a16="http://schemas.microsoft.com/office/drawing/2014/main" id="{9ECD288D-66A2-1EC8-DAF8-524EBE76A3E8}"/>
              </a:ext>
            </a:extLst>
          </p:cNvPr>
          <p:cNvSpPr>
            <a:spLocks noGrp="1"/>
          </p:cNvSpPr>
          <p:nvPr>
            <p:ph idx="1"/>
          </p:nvPr>
        </p:nvSpPr>
        <p:spPr>
          <a:xfrm>
            <a:off x="6259695" y="548639"/>
            <a:ext cx="5786706" cy="5445076"/>
          </a:xfrm>
        </p:spPr>
        <p:txBody>
          <a:bodyPr vert="horz" lIns="91440" tIns="45720" rIns="91440" bIns="45720" rtlCol="0" anchor="t">
            <a:normAutofit/>
          </a:bodyPr>
          <a:lstStyle/>
          <a:p>
            <a:pPr marL="0" indent="0">
              <a:buNone/>
            </a:pPr>
            <a:r>
              <a:rPr lang="en-US" sz="2000" b="1">
                <a:latin typeface="Open Sans ExtraBold" panose="020B0906030804020204" pitchFamily="34" charset="0"/>
                <a:ea typeface="Open Sans ExtraBold" panose="020B0906030804020204" pitchFamily="34" charset="0"/>
                <a:cs typeface="Open Sans ExtraBold" panose="020B0906030804020204" pitchFamily="34" charset="0"/>
              </a:rPr>
              <a:t>What We Tested</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Replaced all mandatory add-on fees with </a:t>
            </a:r>
            <a:r>
              <a:rPr lang="en-US" sz="2000" b="1">
                <a:latin typeface="Open Sans Light" panose="020B0306030504020204" pitchFamily="34" charset="0"/>
                <a:ea typeface="Open Sans Light" panose="020B0306030504020204" pitchFamily="34" charset="0"/>
                <a:cs typeface="Open Sans Light" panose="020B0306030504020204" pitchFamily="34" charset="0"/>
              </a:rPr>
              <a:t>one all-in monthly price</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Used a single price for </a:t>
            </a:r>
            <a:r>
              <a:rPr lang="en-US" sz="2000" b="1">
                <a:latin typeface="Open Sans Light" panose="020B0306030504020204" pitchFamily="34" charset="0"/>
                <a:ea typeface="Open Sans Light" panose="020B0306030504020204" pitchFamily="34" charset="0"/>
                <a:cs typeface="Open Sans Light" panose="020B0306030504020204" pitchFamily="34" charset="0"/>
              </a:rPr>
              <a:t>marketing + quoting</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Pilot ran </a:t>
            </a:r>
            <a:r>
              <a:rPr lang="en-US" sz="2000" b="1">
                <a:latin typeface="Open Sans Light" panose="020B0306030504020204" pitchFamily="34" charset="0"/>
                <a:ea typeface="Open Sans Light" panose="020B0306030504020204" pitchFamily="34" charset="0"/>
                <a:cs typeface="Open Sans Light" panose="020B0306030504020204" pitchFamily="34" charset="0"/>
              </a:rPr>
              <a:t>12 months across 3 communities</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pPr marL="0" indent="0">
              <a:buNone/>
            </a:pPr>
            <a:endParaRPr lang="en-US" sz="2000" b="1">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r>
              <a:rPr lang="en-US" sz="2000" b="1">
                <a:latin typeface="Open Sans ExtraBold" panose="020B0906030804020204" pitchFamily="34" charset="0"/>
                <a:ea typeface="Open Sans ExtraBold" panose="020B0906030804020204" pitchFamily="34" charset="0"/>
                <a:cs typeface="Open Sans ExtraBold" panose="020B0906030804020204" pitchFamily="34" charset="0"/>
              </a:rPr>
              <a:t>Where We Tested</a:t>
            </a:r>
            <a:endParaRPr lang="en-US" sz="2000">
              <a:latin typeface="Open Sans ExtraBold" panose="020B0906030804020204" pitchFamily="34" charset="0"/>
              <a:ea typeface="Open Sans ExtraBold" panose="020B0906030804020204" pitchFamily="34" charset="0"/>
              <a:cs typeface="Open Sans ExtraBold" panose="020B0906030804020204" pitchFamily="34" charset="0"/>
            </a:endParaRPr>
          </a:p>
          <a:p>
            <a:r>
              <a:rPr lang="en-US" sz="2000">
                <a:latin typeface="Open Sans Light" panose="020B0306030504020204" pitchFamily="34" charset="0"/>
                <a:ea typeface="Open Sans Light" panose="020B0306030504020204" pitchFamily="34" charset="0"/>
                <a:cs typeface="Open Sans Light" panose="020B0306030504020204" pitchFamily="34" charset="0"/>
              </a:rPr>
              <a:t>Mix of </a:t>
            </a:r>
            <a:r>
              <a:rPr lang="en-US" sz="2000" b="1">
                <a:latin typeface="Open Sans Light" panose="020B0306030504020204" pitchFamily="34" charset="0"/>
                <a:ea typeface="Open Sans Light" panose="020B0306030504020204" pitchFamily="34" charset="0"/>
                <a:cs typeface="Open Sans Light" panose="020B0306030504020204" pitchFamily="34" charset="0"/>
              </a:rPr>
              <a:t>Class A, B, and C assets</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Located in </a:t>
            </a:r>
            <a:r>
              <a:rPr lang="en-US" sz="2000" b="1">
                <a:latin typeface="Open Sans Light" panose="020B0306030504020204" pitchFamily="34" charset="0"/>
                <a:ea typeface="Open Sans Light" panose="020B0306030504020204" pitchFamily="34" charset="0"/>
                <a:cs typeface="Open Sans Light" panose="020B0306030504020204" pitchFamily="34" charset="0"/>
              </a:rPr>
              <a:t>small to mid-sized markets</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pPr marL="0" indent="0">
              <a:buNone/>
            </a:pPr>
            <a:endParaRPr lang="en-US" sz="2000" b="1">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r>
              <a:rPr lang="en-US" sz="2000" b="1">
                <a:latin typeface="Open Sans ExtraBold" panose="020B0906030804020204" pitchFamily="34" charset="0"/>
                <a:ea typeface="Open Sans ExtraBold" panose="020B0906030804020204" pitchFamily="34" charset="0"/>
                <a:cs typeface="Open Sans ExtraBold" panose="020B0906030804020204" pitchFamily="34" charset="0"/>
              </a:rPr>
              <a:t>Before the Pilot</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Residents paid </a:t>
            </a:r>
            <a:r>
              <a:rPr lang="en-US" sz="2000" b="1">
                <a:latin typeface="Open Sans Light" panose="020B0306030504020204" pitchFamily="34" charset="0"/>
                <a:ea typeface="Open Sans Light" panose="020B0306030504020204" pitchFamily="34" charset="0"/>
                <a:cs typeface="Open Sans Light" panose="020B0306030504020204" pitchFamily="34" charset="0"/>
              </a:rPr>
              <a:t>$23–$107/month in extra fees</a:t>
            </a:r>
            <a:r>
              <a:rPr lang="en-US" sz="2000">
                <a:latin typeface="Open Sans Light" panose="020B0306030504020204" pitchFamily="34" charset="0"/>
                <a:ea typeface="Open Sans Light" panose="020B0306030504020204" pitchFamily="34" charset="0"/>
                <a:cs typeface="Open Sans Light" panose="020B0306030504020204" pitchFamily="34" charset="0"/>
              </a:rPr>
              <a:t> </a:t>
            </a:r>
          </a:p>
          <a:p>
            <a:r>
              <a:rPr lang="en-US" sz="2000">
                <a:latin typeface="Open Sans Light" panose="020B0306030504020204" pitchFamily="34" charset="0"/>
                <a:ea typeface="Open Sans Light" panose="020B0306030504020204" pitchFamily="34" charset="0"/>
                <a:cs typeface="Open Sans Light" panose="020B0306030504020204" pitchFamily="34" charset="0"/>
              </a:rPr>
              <a:t>Survey scores showed friction on this subject</a:t>
            </a:r>
          </a:p>
          <a:p>
            <a:pPr marL="0"/>
            <a:endParaRPr lang="en-US" sz="2000">
              <a:latin typeface="Open Sans Light" panose="020B0306030504020204" pitchFamily="34" charset="0"/>
              <a:ea typeface="Open Sans Light" panose="020B0306030504020204" pitchFamily="34" charset="0"/>
              <a:cs typeface="Open Sans Light" panose="020B0306030504020204" pitchFamily="34" charset="0"/>
            </a:endParaRPr>
          </a:p>
          <a:p>
            <a:pPr marL="0"/>
            <a:endParaRPr lang="en-US" sz="2000" b="1">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939598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96756BB9-D88C-36A8-2A25-D9D0BD1E0854}"/>
              </a:ext>
            </a:extLst>
          </p:cNvPr>
          <p:cNvSpPr/>
          <p:nvPr/>
        </p:nvSpPr>
        <p:spPr>
          <a:xfrm>
            <a:off x="-184070" y="1214612"/>
            <a:ext cx="10369469" cy="4620305"/>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FBA8239-8685-594C-9C8E-6EA6DDDF6AF3}"/>
              </a:ext>
            </a:extLst>
          </p:cNvPr>
          <p:cNvSpPr>
            <a:spLocks noGrp="1"/>
          </p:cNvSpPr>
          <p:nvPr>
            <p:ph idx="1"/>
          </p:nvPr>
        </p:nvSpPr>
        <p:spPr>
          <a:xfrm>
            <a:off x="653368" y="2770945"/>
            <a:ext cx="5257800" cy="3701391"/>
          </a:xfrm>
        </p:spPr>
        <p:txBody>
          <a:bodyPr vert="horz" lIns="91440" tIns="45720" rIns="91440" bIns="45720" rtlCol="0" anchor="t">
            <a:normAutofit/>
          </a:bodyPr>
          <a:lstStyle/>
          <a:p>
            <a:pPr marL="0" indent="0">
              <a:lnSpc>
                <a:spcPct val="110000"/>
              </a:lnSpc>
              <a:buNone/>
            </a:pPr>
            <a:r>
              <a:rPr lang="en-US">
                <a:latin typeface="Open Sans"/>
                <a:ea typeface="Open Sans"/>
                <a:cs typeface="Open Sans"/>
              </a:rPr>
              <a:t>What it looked like:</a:t>
            </a:r>
          </a:p>
          <a:p>
            <a:pPr lvl="1">
              <a:lnSpc>
                <a:spcPct val="110000"/>
              </a:lnSpc>
            </a:pPr>
            <a:r>
              <a:rPr lang="en-US">
                <a:latin typeface="Open Sans"/>
                <a:ea typeface="Open Sans"/>
                <a:cs typeface="Open Sans"/>
              </a:rPr>
              <a:t>Reduced lead volume </a:t>
            </a:r>
          </a:p>
          <a:p>
            <a:pPr lvl="1">
              <a:lnSpc>
                <a:spcPct val="110000"/>
              </a:lnSpc>
            </a:pPr>
            <a:r>
              <a:rPr lang="en-US">
                <a:latin typeface="Open Sans"/>
                <a:ea typeface="Open Sans"/>
                <a:cs typeface="Open Sans"/>
              </a:rPr>
              <a:t>Lead quality improvement </a:t>
            </a:r>
          </a:p>
          <a:p>
            <a:pPr lvl="1">
              <a:lnSpc>
                <a:spcPct val="110000"/>
              </a:lnSpc>
            </a:pPr>
            <a:r>
              <a:rPr lang="en-US">
                <a:latin typeface="Open Sans"/>
                <a:ea typeface="Open Sans"/>
                <a:cs typeface="Open Sans"/>
              </a:rPr>
              <a:t>Higher renewal conversion</a:t>
            </a:r>
            <a:endParaRPr lang="en-US"/>
          </a:p>
          <a:p>
            <a:pPr lvl="1">
              <a:lnSpc>
                <a:spcPct val="110000"/>
              </a:lnSpc>
            </a:pPr>
            <a:r>
              <a:rPr lang="en-US">
                <a:latin typeface="Open Sans"/>
                <a:ea typeface="Open Sans"/>
                <a:cs typeface="Open Sans"/>
              </a:rPr>
              <a:t>Lower application cancels and denials </a:t>
            </a:r>
          </a:p>
          <a:p>
            <a:pPr marL="457200" lvl="1" indent="0">
              <a:lnSpc>
                <a:spcPct val="110000"/>
              </a:lnSpc>
              <a:buNone/>
            </a:pPr>
            <a:br>
              <a:rPr lang="en-US"/>
            </a:br>
            <a:endParaRPr lang="en-US"/>
          </a:p>
        </p:txBody>
      </p:sp>
      <p:sp>
        <p:nvSpPr>
          <p:cNvPr id="8" name="Title 1">
            <a:extLst>
              <a:ext uri="{FF2B5EF4-FFF2-40B4-BE49-F238E27FC236}">
                <a16:creationId xmlns:a16="http://schemas.microsoft.com/office/drawing/2014/main" id="{FEBB11D6-E0E8-CE7E-AC19-FC8EA59AD00B}"/>
              </a:ext>
            </a:extLst>
          </p:cNvPr>
          <p:cNvSpPr txBox="1">
            <a:spLocks/>
          </p:cNvSpPr>
          <p:nvPr/>
        </p:nvSpPr>
        <p:spPr>
          <a:xfrm>
            <a:off x="177499" y="1445382"/>
            <a:ext cx="10563273" cy="1325563"/>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Total Monthly Leasing Price Pilot</a:t>
            </a:r>
          </a:p>
        </p:txBody>
      </p:sp>
      <p:pic>
        <p:nvPicPr>
          <p:cNvPr id="2" name="Picture 1" descr="A close-up of a list&#10;&#10;AI-generated content may be incorrect.">
            <a:extLst>
              <a:ext uri="{FF2B5EF4-FFF2-40B4-BE49-F238E27FC236}">
                <a16:creationId xmlns:a16="http://schemas.microsoft.com/office/drawing/2014/main" id="{65D7BE4E-6F10-041A-3D2B-33E46A8D8A44}"/>
              </a:ext>
            </a:extLst>
          </p:cNvPr>
          <p:cNvPicPr>
            <a:picLocks noChangeAspect="1"/>
          </p:cNvPicPr>
          <p:nvPr/>
        </p:nvPicPr>
        <p:blipFill>
          <a:blip r:embed="rId2"/>
          <a:stretch>
            <a:fillRect/>
          </a:stretch>
        </p:blipFill>
        <p:spPr>
          <a:xfrm>
            <a:off x="7048945" y="3251200"/>
            <a:ext cx="4606528" cy="2103316"/>
          </a:xfrm>
          <a:prstGeom prst="rect">
            <a:avLst/>
          </a:prstGeom>
        </p:spPr>
      </p:pic>
    </p:spTree>
    <p:extLst>
      <p:ext uri="{BB962C8B-B14F-4D97-AF65-F5344CB8AC3E}">
        <p14:creationId xmlns:p14="http://schemas.microsoft.com/office/powerpoint/2010/main" val="17376452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9F8257A7-6AAD-013F-B287-7FF57C5299AB}"/>
              </a:ext>
            </a:extLst>
          </p:cNvPr>
          <p:cNvSpPr/>
          <p:nvPr/>
        </p:nvSpPr>
        <p:spPr>
          <a:xfrm>
            <a:off x="-184070" y="1214612"/>
            <a:ext cx="10369469" cy="4620305"/>
          </a:xfrm>
          <a:prstGeom prst="roundRect">
            <a:avLst>
              <a:gd name="adj" fmla="val 5813"/>
            </a:avLst>
          </a:prstGeom>
          <a:solidFill>
            <a:schemeClr val="tx1">
              <a:alpha val="4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6BF70F7D-2D3E-869F-1580-42BEF0EB2BB7}"/>
              </a:ext>
            </a:extLst>
          </p:cNvPr>
          <p:cNvSpPr>
            <a:spLocks noGrp="1"/>
          </p:cNvSpPr>
          <p:nvPr>
            <p:ph idx="1"/>
          </p:nvPr>
        </p:nvSpPr>
        <p:spPr>
          <a:xfrm>
            <a:off x="556195" y="2473492"/>
            <a:ext cx="7499350" cy="3729981"/>
          </a:xfrm>
        </p:spPr>
        <p:txBody>
          <a:bodyPr vert="horz" lIns="91440" tIns="45720" rIns="91440" bIns="45720" rtlCol="0" anchor="t">
            <a:normAutofit/>
          </a:bodyPr>
          <a:lstStyle/>
          <a:p>
            <a:pPr marL="0" indent="0">
              <a:buNone/>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results:</a:t>
            </a:r>
          </a:p>
          <a:p>
            <a:pPr lvl="1">
              <a:lnSpc>
                <a:spcPct val="100000"/>
              </a:lnSpc>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Increased NOI </a:t>
            </a:r>
          </a:p>
          <a:p>
            <a:pPr lvl="1">
              <a:lnSpc>
                <a:spcPct val="100000"/>
              </a:lnSpc>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Decreased delinquency</a:t>
            </a:r>
          </a:p>
          <a:p>
            <a:pPr lvl="1">
              <a:lnSpc>
                <a:spcPct val="100000"/>
              </a:lnSpc>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Reduced bad debt </a:t>
            </a:r>
          </a:p>
          <a:p>
            <a:pPr lvl="1">
              <a:lnSpc>
                <a:spcPct val="100000"/>
              </a:lnSpc>
            </a:pPr>
            <a:r>
              <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Overall satisfaction improvement </a:t>
            </a:r>
          </a:p>
          <a:p>
            <a:pPr lvl="1">
              <a:buFont typeface="Courier New" panose="020B0604020202020204" pitchFamily="34" charset="0"/>
              <a:buChar char="o"/>
            </a:pP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
        <p:nvSpPr>
          <p:cNvPr id="6" name="Title 1">
            <a:extLst>
              <a:ext uri="{FF2B5EF4-FFF2-40B4-BE49-F238E27FC236}">
                <a16:creationId xmlns:a16="http://schemas.microsoft.com/office/drawing/2014/main" id="{781335EB-1873-1620-64E6-377FAFF15141}"/>
              </a:ext>
            </a:extLst>
          </p:cNvPr>
          <p:cNvSpPr txBox="1">
            <a:spLocks/>
          </p:cNvSpPr>
          <p:nvPr/>
        </p:nvSpPr>
        <p:spPr>
          <a:xfrm>
            <a:off x="414214" y="1193955"/>
            <a:ext cx="10241085" cy="1325563"/>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Total monthly leasing price pilot</a:t>
            </a:r>
          </a:p>
        </p:txBody>
      </p:sp>
      <p:pic>
        <p:nvPicPr>
          <p:cNvPr id="7" name="Picture 6" descr="A screen shot of a chart&#10;&#10;AI-generated content may be incorrect.">
            <a:extLst>
              <a:ext uri="{FF2B5EF4-FFF2-40B4-BE49-F238E27FC236}">
                <a16:creationId xmlns:a16="http://schemas.microsoft.com/office/drawing/2014/main" id="{150721B8-3622-B774-373A-EBE584BCCCED}"/>
              </a:ext>
            </a:extLst>
          </p:cNvPr>
          <p:cNvPicPr>
            <a:picLocks noChangeAspect="1"/>
          </p:cNvPicPr>
          <p:nvPr/>
        </p:nvPicPr>
        <p:blipFill>
          <a:blip r:embed="rId2"/>
          <a:stretch>
            <a:fillRect/>
          </a:stretch>
        </p:blipFill>
        <p:spPr>
          <a:xfrm>
            <a:off x="7892549" y="2519518"/>
            <a:ext cx="3743256" cy="2931005"/>
          </a:xfrm>
          <a:prstGeom prst="rect">
            <a:avLst/>
          </a:prstGeom>
        </p:spPr>
      </p:pic>
    </p:spTree>
    <p:extLst>
      <p:ext uri="{BB962C8B-B14F-4D97-AF65-F5344CB8AC3E}">
        <p14:creationId xmlns:p14="http://schemas.microsoft.com/office/powerpoint/2010/main" val="1008051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454BB-0895-BDC0-7965-B21F1F35AB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A61B29-3D7B-C42E-7F6E-2021390130E3}"/>
              </a:ext>
            </a:extLst>
          </p:cNvPr>
          <p:cNvSpPr>
            <a:spLocks noGrp="1"/>
          </p:cNvSpPr>
          <p:nvPr>
            <p:ph idx="1"/>
          </p:nvPr>
        </p:nvSpPr>
        <p:spPr>
          <a:xfrm>
            <a:off x="626110" y="2232272"/>
            <a:ext cx="11156950" cy="3701391"/>
          </a:xfrm>
          <a:noFill/>
        </p:spPr>
        <p:txBody>
          <a:bodyPr vert="horz" lIns="91440" tIns="45720" rIns="91440" bIns="45720" rtlCol="0" anchor="t">
            <a:noAutofit/>
          </a:bodyPr>
          <a:lstStyle/>
          <a:p>
            <a:pPr marL="0" indent="0" fontAlgn="base">
              <a:buNone/>
            </a:pPr>
            <a:r>
              <a:rPr lang="en-US" sz="1600">
                <a:latin typeface="Open Sans" panose="020B0606030504020204" pitchFamily="34" charset="0"/>
                <a:ea typeface="Open Sans" panose="020B0606030504020204" pitchFamily="34" charset="0"/>
                <a:cs typeface="Open Sans" panose="020B0606030504020204" pitchFamily="34" charset="0"/>
              </a:rPr>
              <a:t>"</a:t>
            </a:r>
            <a:r>
              <a:rPr lang="en-US" sz="1600" i="1">
                <a:latin typeface="Open Sans" panose="020B0606030504020204" pitchFamily="34" charset="0"/>
                <a:ea typeface="Open Sans" panose="020B0606030504020204" pitchFamily="34" charset="0"/>
                <a:cs typeface="Open Sans" panose="020B0606030504020204" pitchFamily="34" charset="0"/>
              </a:rPr>
              <a:t>I have been highly satisfied with the TMLP program, as it has substantially reduced the time and effort spent tracking and ensuring the accurate billing of miscellaneous fees.</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b="1">
                <a:latin typeface="Open Sans" panose="020B0606030504020204" pitchFamily="34" charset="0"/>
                <a:ea typeface="Open Sans" panose="020B0606030504020204" pitchFamily="34" charset="0"/>
                <a:cs typeface="Open Sans" panose="020B0606030504020204" pitchFamily="34" charset="0"/>
              </a:rPr>
              <a:t> Community Manager</a:t>
            </a:r>
          </a:p>
          <a:p>
            <a:pPr marL="0" indent="0">
              <a:buNone/>
            </a:pPr>
            <a:r>
              <a:rPr lang="en-US" sz="1600">
                <a:solidFill>
                  <a:srgbClr val="F48B32"/>
                </a:solidFill>
                <a:latin typeface="Open Sans" panose="020B0606030504020204" pitchFamily="34" charset="0"/>
                <a:ea typeface="Open Sans" panose="020B0606030504020204" pitchFamily="34" charset="0"/>
                <a:cs typeface="Open Sans" panose="020B0606030504020204" pitchFamily="34" charset="0"/>
              </a:rPr>
              <a:t>"From an advertising perspective, we have received considerable positive feedback regarding the transparency of presenting all charges upfront. This eliminates issues such as residents requesting to opt out of specific services, such as valet trash. By incorporating charges behind the scenes, we can enhance the customer service experience." </a:t>
            </a:r>
            <a:r>
              <a:rPr lang="en-US" sz="1600" b="1">
                <a:solidFill>
                  <a:srgbClr val="F48B32"/>
                </a:solidFill>
                <a:latin typeface="Open Sans" panose="020B0606030504020204" pitchFamily="34" charset="0"/>
                <a:ea typeface="Open Sans" panose="020B0606030504020204" pitchFamily="34" charset="0"/>
                <a:cs typeface="Open Sans" panose="020B0606030504020204" pitchFamily="34" charset="0"/>
              </a:rPr>
              <a:t>- Community Manager</a:t>
            </a:r>
          </a:p>
          <a:p>
            <a:pPr marL="0" indent="0">
              <a:buNone/>
            </a:pPr>
            <a:r>
              <a:rPr lang="en-US" sz="1600">
                <a:latin typeface="Open Sans" panose="020B0606030504020204" pitchFamily="34" charset="0"/>
                <a:ea typeface="Open Sans" panose="020B0606030504020204" pitchFamily="34" charset="0"/>
                <a:cs typeface="Open Sans" panose="020B0606030504020204" pitchFamily="34" charset="0"/>
              </a:rPr>
              <a:t>"</a:t>
            </a:r>
            <a:r>
              <a:rPr lang="en-US" sz="1600" i="1">
                <a:latin typeface="Open Sans" panose="020B0606030504020204" pitchFamily="34" charset="0"/>
                <a:ea typeface="Open Sans" panose="020B0606030504020204" pitchFamily="34" charset="0"/>
                <a:cs typeface="Open Sans" panose="020B0606030504020204" pitchFamily="34" charset="0"/>
              </a:rPr>
              <a:t>TMLP simplifies things for our residents by providing a single, clear price when they budget and make rent payments—no surprises or misunderstandings.</a:t>
            </a:r>
            <a:r>
              <a:rPr lang="en-US" sz="1600">
                <a:latin typeface="Open Sans" panose="020B0606030504020204" pitchFamily="34" charset="0"/>
                <a:ea typeface="Open Sans" panose="020B0606030504020204" pitchFamily="34" charset="0"/>
                <a:cs typeface="Open Sans" panose="020B0606030504020204" pitchFamily="34" charset="0"/>
              </a:rPr>
              <a:t>"</a:t>
            </a:r>
            <a:r>
              <a:rPr lang="en-US" sz="1600" b="1">
                <a:latin typeface="Open Sans" panose="020B0606030504020204" pitchFamily="34" charset="0"/>
                <a:ea typeface="Open Sans" panose="020B0606030504020204" pitchFamily="34" charset="0"/>
                <a:cs typeface="Open Sans" panose="020B0606030504020204" pitchFamily="34" charset="0"/>
              </a:rPr>
              <a:t>- Community Manager</a:t>
            </a:r>
          </a:p>
          <a:p>
            <a:pPr marL="0" indent="0">
              <a:buNone/>
            </a:pPr>
            <a:r>
              <a:rPr lang="en-US" sz="1600">
                <a:solidFill>
                  <a:srgbClr val="F48B32"/>
                </a:solidFill>
                <a:latin typeface="Open Sans" panose="020B0606030504020204" pitchFamily="34" charset="0"/>
                <a:ea typeface="Open Sans" panose="020B0606030504020204" pitchFamily="34" charset="0"/>
                <a:cs typeface="Open Sans" panose="020B0606030504020204" pitchFamily="34" charset="0"/>
              </a:rPr>
              <a:t>"TMLP takes the guesswork out of renting by offering one straightforward monthly rate—making the experience easier for both residents and onsite teams" </a:t>
            </a:r>
            <a:r>
              <a:rPr lang="en-US" sz="1600" b="1">
                <a:solidFill>
                  <a:srgbClr val="F48B32"/>
                </a:solidFill>
                <a:latin typeface="Open Sans" panose="020B0606030504020204" pitchFamily="34" charset="0"/>
                <a:ea typeface="Open Sans" panose="020B0606030504020204" pitchFamily="34" charset="0"/>
                <a:cs typeface="Open Sans" panose="020B0606030504020204" pitchFamily="34" charset="0"/>
              </a:rPr>
              <a:t>- Regional Manager</a:t>
            </a:r>
          </a:p>
          <a:p>
            <a:pPr marL="0" indent="0">
              <a:buNone/>
            </a:pPr>
            <a:r>
              <a:rPr lang="en-US" sz="1600">
                <a:latin typeface="Open Sans" panose="020B0606030504020204" pitchFamily="34" charset="0"/>
                <a:ea typeface="Open Sans" panose="020B0606030504020204" pitchFamily="34" charset="0"/>
                <a:cs typeface="Open Sans" panose="020B0606030504020204" pitchFamily="34" charset="0"/>
              </a:rPr>
              <a:t>"</a:t>
            </a:r>
            <a:r>
              <a:rPr lang="en-US" sz="1600" i="1">
                <a:latin typeface="Open Sans" panose="020B0606030504020204" pitchFamily="34" charset="0"/>
                <a:ea typeface="Open Sans" panose="020B0606030504020204" pitchFamily="34" charset="0"/>
                <a:cs typeface="Open Sans" panose="020B0606030504020204" pitchFamily="34" charset="0"/>
              </a:rPr>
              <a:t>BH has had a lot of roll outs of new programs, but I must say TMLP has been the most well received than any. My teams have embraced this program and really love the one price they can quote. RPP seems to have caught on making leasing so much easier without prospects feeling nickeled and dimed.</a:t>
            </a:r>
            <a:r>
              <a:rPr lang="en-US" sz="1600">
                <a:latin typeface="Open Sans" panose="020B0606030504020204" pitchFamily="34" charset="0"/>
                <a:ea typeface="Open Sans" panose="020B0606030504020204" pitchFamily="34" charset="0"/>
                <a:cs typeface="Open Sans" panose="020B0606030504020204" pitchFamily="34" charset="0"/>
              </a:rPr>
              <a:t>" </a:t>
            </a:r>
            <a:r>
              <a:rPr lang="en-US" sz="1600" b="1">
                <a:latin typeface="Open Sans" panose="020B0606030504020204" pitchFamily="34" charset="0"/>
                <a:ea typeface="Open Sans" panose="020B0606030504020204" pitchFamily="34" charset="0"/>
                <a:cs typeface="Open Sans" panose="020B0606030504020204" pitchFamily="34" charset="0"/>
              </a:rPr>
              <a:t>- Regional Vice President</a:t>
            </a:r>
          </a:p>
        </p:txBody>
      </p:sp>
      <p:sp>
        <p:nvSpPr>
          <p:cNvPr id="5" name="Title 1">
            <a:extLst>
              <a:ext uri="{FF2B5EF4-FFF2-40B4-BE49-F238E27FC236}">
                <a16:creationId xmlns:a16="http://schemas.microsoft.com/office/drawing/2014/main" id="{55DD95C7-42EC-42A7-4DFC-E71580ED3D48}"/>
              </a:ext>
            </a:extLst>
          </p:cNvPr>
          <p:cNvSpPr txBox="1">
            <a:spLocks/>
          </p:cNvSpPr>
          <p:nvPr/>
        </p:nvSpPr>
        <p:spPr>
          <a:xfrm>
            <a:off x="520700" y="964053"/>
            <a:ext cx="10833100" cy="1325563"/>
          </a:xfrm>
          <a:prstGeom prst="rect">
            <a:avLst/>
          </a:prstGeom>
          <a:no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Total Monthly Leasing Price Pilot</a:t>
            </a:r>
          </a:p>
          <a:p>
            <a:r>
              <a:rPr lang="en-US" sz="20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rPr>
              <a:t>The experience</a:t>
            </a:r>
          </a:p>
        </p:txBody>
      </p:sp>
    </p:spTree>
    <p:extLst>
      <p:ext uri="{BB962C8B-B14F-4D97-AF65-F5344CB8AC3E}">
        <p14:creationId xmlns:p14="http://schemas.microsoft.com/office/powerpoint/2010/main" val="251749318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79E8C44-1FF7-D70D-0C2A-35EA829A9FCF}"/>
              </a:ext>
            </a:extLst>
          </p:cNvPr>
          <p:cNvSpPr>
            <a:spLocks noGrp="1"/>
          </p:cNvSpPr>
          <p:nvPr>
            <p:ph type="sldNum" sz="quarter" idx="12"/>
          </p:nvPr>
        </p:nvSpPr>
        <p:spPr/>
        <p:txBody>
          <a:bodyPr/>
          <a:lstStyle/>
          <a:p>
            <a:fld id="{BEC50D8F-5C0D-4E92-A2A0-FDB40CAB0E25}" type="slidenum">
              <a:rPr lang="en-US" smtClean="0"/>
              <a:pPr/>
              <a:t>47</a:t>
            </a:fld>
            <a:endParaRPr lang="en-US"/>
          </a:p>
        </p:txBody>
      </p:sp>
      <p:sp>
        <p:nvSpPr>
          <p:cNvPr id="5" name="Rectangle 4">
            <a:extLst>
              <a:ext uri="{FF2B5EF4-FFF2-40B4-BE49-F238E27FC236}">
                <a16:creationId xmlns:a16="http://schemas.microsoft.com/office/drawing/2014/main" id="{3A142B54-4E07-AADD-01A4-83F5DA3255B4}"/>
              </a:ext>
            </a:extLst>
          </p:cNvPr>
          <p:cNvSpPr/>
          <p:nvPr/>
        </p:nvSpPr>
        <p:spPr>
          <a:xfrm>
            <a:off x="-845127" y="221673"/>
            <a:ext cx="13438909" cy="1080654"/>
          </a:xfrm>
          <a:prstGeom prst="rect">
            <a:avLst/>
          </a:prstGeom>
          <a:solidFill>
            <a:srgbClr val="3B6491"/>
          </a:solidFill>
          <a:ln>
            <a:solidFill>
              <a:srgbClr val="3B649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D41EAA-189E-4CF1-DAAB-CE9B18B8F179}"/>
              </a:ext>
            </a:extLst>
          </p:cNvPr>
          <p:cNvSpPr>
            <a:spLocks noGrp="1"/>
          </p:cNvSpPr>
          <p:nvPr>
            <p:ph type="title"/>
          </p:nvPr>
        </p:nvSpPr>
        <p:spPr>
          <a:xfrm>
            <a:off x="0" y="0"/>
            <a:ext cx="12192000" cy="1325563"/>
          </a:xfrm>
        </p:spPr>
        <p:txBody>
          <a:bodyPr/>
          <a:lstStyle/>
          <a:p>
            <a:pPr algn="ctr"/>
            <a:r>
              <a:rPr lang="en-US">
                <a:latin typeface="Open Sans ExtraBold" panose="020B0906030804020204" pitchFamily="34" charset="0"/>
                <a:ea typeface="Open Sans ExtraBold" panose="020B0906030804020204" pitchFamily="34" charset="0"/>
                <a:cs typeface="Open Sans ExtraBold" panose="020B0906030804020204" pitchFamily="34" charset="0"/>
              </a:rPr>
              <a:t>Key Takeaways</a:t>
            </a:r>
          </a:p>
        </p:txBody>
      </p:sp>
      <p:sp>
        <p:nvSpPr>
          <p:cNvPr id="6" name="TextBox 5">
            <a:extLst>
              <a:ext uri="{FF2B5EF4-FFF2-40B4-BE49-F238E27FC236}">
                <a16:creationId xmlns:a16="http://schemas.microsoft.com/office/drawing/2014/main" id="{61D8E57F-616B-9BC3-75D7-902F9B9789EB}"/>
              </a:ext>
            </a:extLst>
          </p:cNvPr>
          <p:cNvSpPr txBox="1"/>
          <p:nvPr/>
        </p:nvSpPr>
        <p:spPr>
          <a:xfrm>
            <a:off x="6244008" y="3452811"/>
            <a:ext cx="2926080" cy="1736646"/>
          </a:xfrm>
          <a:prstGeom prst="roundRect">
            <a:avLst/>
          </a:prstGeom>
          <a:solidFill>
            <a:schemeClr val="accent2">
              <a:lumMod val="60000"/>
              <a:lumOff val="40000"/>
            </a:schemeClr>
          </a:solidFill>
          <a:ln>
            <a:solidFill>
              <a:schemeClr val="bg1"/>
            </a:solidFill>
          </a:ln>
        </p:spPr>
        <p:txBody>
          <a:bodyPr wrap="square" rtlCol="0">
            <a:spAutoFit/>
          </a:bodyPr>
          <a:lstStyle/>
          <a:p>
            <a:pPr algn="ctr"/>
            <a:r>
              <a:rPr lang="en-US" sz="2400" b="1">
                <a:latin typeface="Open Sans" panose="020B0606030504020204" pitchFamily="34" charset="0"/>
                <a:ea typeface="Open Sans" panose="020B0606030504020204" pitchFamily="34" charset="0"/>
                <a:cs typeface="Open Sans" panose="020B0606030504020204" pitchFamily="34" charset="0"/>
              </a:rPr>
              <a:t>Higher Conversions </a:t>
            </a:r>
            <a:br>
              <a:rPr lang="en-US" sz="2400" b="1">
                <a:latin typeface="Open Sans" panose="020B0606030504020204" pitchFamily="34" charset="0"/>
                <a:ea typeface="Open Sans" panose="020B0606030504020204" pitchFamily="34" charset="0"/>
                <a:cs typeface="Open Sans" panose="020B0606030504020204" pitchFamily="34" charset="0"/>
              </a:rPr>
            </a:br>
            <a:r>
              <a:rPr lang="en-US" sz="2400">
                <a:latin typeface="Open Sans" panose="020B0606030504020204" pitchFamily="34" charset="0"/>
                <a:ea typeface="Open Sans" panose="020B0606030504020204" pitchFamily="34" charset="0"/>
                <a:cs typeface="Open Sans" panose="020B0606030504020204" pitchFamily="34" charset="0"/>
              </a:rPr>
              <a:t>from total price experiences</a:t>
            </a:r>
          </a:p>
        </p:txBody>
      </p:sp>
      <p:sp>
        <p:nvSpPr>
          <p:cNvPr id="7" name="TextBox 6">
            <a:extLst>
              <a:ext uri="{FF2B5EF4-FFF2-40B4-BE49-F238E27FC236}">
                <a16:creationId xmlns:a16="http://schemas.microsoft.com/office/drawing/2014/main" id="{92C0BB02-44DB-C8E6-5F5A-D89194C0A5AD}"/>
              </a:ext>
            </a:extLst>
          </p:cNvPr>
          <p:cNvSpPr txBox="1"/>
          <p:nvPr/>
        </p:nvSpPr>
        <p:spPr>
          <a:xfrm>
            <a:off x="3018896" y="3452097"/>
            <a:ext cx="2926080" cy="1737360"/>
          </a:xfrm>
          <a:prstGeom prst="roundRect">
            <a:avLst/>
          </a:prstGeom>
          <a:solidFill>
            <a:schemeClr val="accent1">
              <a:lumMod val="20000"/>
              <a:lumOff val="8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en-US" sz="2400" b="1">
                <a:latin typeface="Open Sans" panose="020B0606030504020204" pitchFamily="34" charset="0"/>
                <a:ea typeface="Open Sans" panose="020B0606030504020204" pitchFamily="34" charset="0"/>
                <a:cs typeface="Open Sans" panose="020B0606030504020204" pitchFamily="34" charset="0"/>
              </a:rPr>
              <a:t> </a:t>
            </a:r>
            <a:br>
              <a:rPr lang="en-US" sz="2400" b="1">
                <a:latin typeface="Open Sans" panose="020B0606030504020204" pitchFamily="34" charset="0"/>
                <a:ea typeface="Open Sans" panose="020B0606030504020204" pitchFamily="34" charset="0"/>
                <a:cs typeface="Open Sans" panose="020B0606030504020204" pitchFamily="34" charset="0"/>
              </a:rPr>
            </a:br>
            <a:r>
              <a:rPr lang="en-US" sz="2400" b="1">
                <a:latin typeface="Open Sans" panose="020B0606030504020204" pitchFamily="34" charset="0"/>
                <a:ea typeface="Open Sans" panose="020B0606030504020204" pitchFamily="34" charset="0"/>
                <a:cs typeface="Open Sans" panose="020B0606030504020204" pitchFamily="34" charset="0"/>
              </a:rPr>
              <a:t>Better Lead Quality</a:t>
            </a:r>
          </a:p>
          <a:p>
            <a:pPr algn="ctr"/>
            <a:r>
              <a:rPr lang="en-US" sz="2400" b="1">
                <a:latin typeface="Open Sans" panose="020B0606030504020204" pitchFamily="34" charset="0"/>
                <a:ea typeface="Open Sans" panose="020B0606030504020204" pitchFamily="34" charset="0"/>
                <a:cs typeface="Open Sans" panose="020B0606030504020204" pitchFamily="34" charset="0"/>
              </a:rPr>
              <a:t> </a:t>
            </a:r>
          </a:p>
        </p:txBody>
      </p:sp>
      <p:sp>
        <p:nvSpPr>
          <p:cNvPr id="8" name="TextBox 7">
            <a:extLst>
              <a:ext uri="{FF2B5EF4-FFF2-40B4-BE49-F238E27FC236}">
                <a16:creationId xmlns:a16="http://schemas.microsoft.com/office/drawing/2014/main" id="{B37A917C-6E42-46C7-BF49-BE8201D7B054}"/>
              </a:ext>
            </a:extLst>
          </p:cNvPr>
          <p:cNvSpPr txBox="1"/>
          <p:nvPr/>
        </p:nvSpPr>
        <p:spPr>
          <a:xfrm>
            <a:off x="3018896" y="1440417"/>
            <a:ext cx="2926080" cy="1736646"/>
          </a:xfrm>
          <a:prstGeom prst="roundRect">
            <a:avLst/>
          </a:prstGeom>
          <a:solidFill>
            <a:srgbClr val="000000"/>
          </a:solidFill>
          <a:ln>
            <a:solidFill>
              <a:schemeClr val="bg1"/>
            </a:solidFill>
          </a:ln>
        </p:spPr>
        <p:txBody>
          <a:bodyPr wrap="square" rtlCol="0">
            <a:spAutoFit/>
          </a:bodyPr>
          <a:lstStyle/>
          <a:p>
            <a:pPr algn="ct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 </a:t>
            </a:r>
            <a:b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ILS &amp; Website Performance Metrics Improve</a:t>
            </a:r>
            <a:b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0" name="TextBox 9">
            <a:extLst>
              <a:ext uri="{FF2B5EF4-FFF2-40B4-BE49-F238E27FC236}">
                <a16:creationId xmlns:a16="http://schemas.microsoft.com/office/drawing/2014/main" id="{3003BDA7-BE9B-2E70-8C30-48F1F336B346}"/>
              </a:ext>
            </a:extLst>
          </p:cNvPr>
          <p:cNvSpPr txBox="1"/>
          <p:nvPr/>
        </p:nvSpPr>
        <p:spPr>
          <a:xfrm>
            <a:off x="333280" y="1444644"/>
            <a:ext cx="2386584" cy="3749040"/>
          </a:xfrm>
          <a:prstGeom prst="roundRect">
            <a:avLst/>
          </a:prstGeom>
          <a:solidFill>
            <a:srgbClr val="F48B32"/>
          </a:solidFill>
          <a:ln>
            <a:solidFill>
              <a:schemeClr val="bg1"/>
            </a:solidFill>
          </a:ln>
        </p:spPr>
        <p:txBody>
          <a:bodyPr wrap="square" rtlCol="0">
            <a:spAutoFit/>
          </a:bodyPr>
          <a:lstStyle/>
          <a:p>
            <a:pPr algn="ctr"/>
            <a:r>
              <a:rPr lang="en-US" sz="2800" b="1">
                <a:latin typeface="Open Sans" panose="020B0606030504020204" pitchFamily="34" charset="0"/>
                <a:ea typeface="Open Sans" panose="020B0606030504020204" pitchFamily="34" charset="0"/>
                <a:cs typeface="Open Sans" panose="020B0606030504020204" pitchFamily="34" charset="0"/>
              </a:rPr>
              <a:t> </a:t>
            </a:r>
          </a:p>
          <a:p>
            <a:pPr algn="ctr"/>
            <a:r>
              <a:rPr lang="en-US" sz="3200" b="1">
                <a:latin typeface="Open Sans" panose="020B0606030504020204" pitchFamily="34" charset="0"/>
                <a:ea typeface="Open Sans" panose="020B0606030504020204" pitchFamily="34" charset="0"/>
                <a:cs typeface="Open Sans" panose="020B0606030504020204" pitchFamily="34" charset="0"/>
              </a:rPr>
              <a:t>Renters </a:t>
            </a:r>
            <a:br>
              <a:rPr lang="en-US" sz="3200" b="1">
                <a:latin typeface="Open Sans" panose="020B0606030504020204" pitchFamily="34" charset="0"/>
                <a:ea typeface="Open Sans" panose="020B0606030504020204" pitchFamily="34" charset="0"/>
                <a:cs typeface="Open Sans" panose="020B0606030504020204" pitchFamily="34" charset="0"/>
              </a:rPr>
            </a:br>
            <a:r>
              <a:rPr lang="en-US" sz="3200" b="1">
                <a:latin typeface="Open Sans" panose="020B0606030504020204" pitchFamily="34" charset="0"/>
                <a:ea typeface="Open Sans" panose="020B0606030504020204" pitchFamily="34" charset="0"/>
                <a:cs typeface="Open Sans" panose="020B0606030504020204" pitchFamily="34" charset="0"/>
              </a:rPr>
              <a:t>Love It</a:t>
            </a:r>
            <a:br>
              <a:rPr lang="en-US" sz="2800" b="1">
                <a:latin typeface="Open Sans" panose="020B0606030504020204" pitchFamily="34" charset="0"/>
                <a:ea typeface="Open Sans" panose="020B0606030504020204" pitchFamily="34" charset="0"/>
                <a:cs typeface="Open Sans" panose="020B0606030504020204" pitchFamily="34" charset="0"/>
              </a:rPr>
            </a:br>
            <a:r>
              <a:rPr lang="en-US" sz="2600">
                <a:latin typeface="Open Sans" panose="020B0606030504020204" pitchFamily="34" charset="0"/>
                <a:ea typeface="Open Sans" panose="020B0606030504020204" pitchFamily="34" charset="0"/>
                <a:cs typeface="Open Sans" panose="020B0606030504020204" pitchFamily="34" charset="0"/>
              </a:rPr>
              <a:t>&amp;</a:t>
            </a:r>
            <a:br>
              <a:rPr lang="en-US" sz="2600">
                <a:latin typeface="Open Sans" panose="020B0606030504020204" pitchFamily="34" charset="0"/>
                <a:ea typeface="Open Sans" panose="020B0606030504020204" pitchFamily="34" charset="0"/>
                <a:cs typeface="Open Sans" panose="020B0606030504020204" pitchFamily="34" charset="0"/>
              </a:rPr>
            </a:br>
            <a:r>
              <a:rPr lang="en-US" sz="2600">
                <a:latin typeface="Open Sans" panose="020B0606030504020204" pitchFamily="34" charset="0"/>
                <a:ea typeface="Open Sans" panose="020B0606030504020204" pitchFamily="34" charset="0"/>
                <a:cs typeface="Open Sans" panose="020B0606030504020204" pitchFamily="34" charset="0"/>
              </a:rPr>
              <a:t>are embracing</a:t>
            </a:r>
            <a:br>
              <a:rPr lang="en-US" sz="2600">
                <a:latin typeface="Open Sans" panose="020B0606030504020204" pitchFamily="34" charset="0"/>
                <a:ea typeface="Open Sans" panose="020B0606030504020204" pitchFamily="34" charset="0"/>
                <a:cs typeface="Open Sans" panose="020B0606030504020204" pitchFamily="34" charset="0"/>
              </a:rPr>
            </a:br>
            <a:r>
              <a:rPr lang="en-US" sz="2600">
                <a:latin typeface="Open Sans" panose="020B0606030504020204" pitchFamily="34" charset="0"/>
                <a:ea typeface="Open Sans" panose="020B0606030504020204" pitchFamily="34" charset="0"/>
                <a:cs typeface="Open Sans" panose="020B0606030504020204" pitchFamily="34" charset="0"/>
              </a:rPr>
              <a:t>the tools</a:t>
            </a:r>
          </a:p>
          <a:p>
            <a:pPr algn="ct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330D8F80-E823-1F57-C9E6-19E8E94B17B6}"/>
              </a:ext>
            </a:extLst>
          </p:cNvPr>
          <p:cNvSpPr txBox="1"/>
          <p:nvPr/>
        </p:nvSpPr>
        <p:spPr>
          <a:xfrm>
            <a:off x="6244008" y="1440417"/>
            <a:ext cx="2926080" cy="1736646"/>
          </a:xfrm>
          <a:prstGeom prst="roundRect">
            <a:avLst/>
          </a:prstGeom>
          <a:solidFill>
            <a:srgbClr val="163D63"/>
          </a:solidFill>
          <a:ln>
            <a:solidFill>
              <a:schemeClr val="bg1"/>
            </a:solidFill>
          </a:ln>
        </p:spPr>
        <p:txBody>
          <a:bodyPr wrap="square" rtlCol="0">
            <a:spAutoFit/>
          </a:bodyPr>
          <a:lstStyle/>
          <a:p>
            <a:pPr algn="ct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Total Price </a:t>
            </a:r>
            <a:b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Vital for </a:t>
            </a:r>
            <a:b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2400">
                <a:solidFill>
                  <a:schemeClr val="bg1"/>
                </a:solidFill>
                <a:latin typeface="Open Sans" panose="020B0606030504020204" pitchFamily="34" charset="0"/>
                <a:ea typeface="Open Sans" panose="020B0606030504020204" pitchFamily="34" charset="0"/>
                <a:cs typeface="Open Sans" panose="020B0606030504020204" pitchFamily="34" charset="0"/>
              </a:rPr>
              <a:t>AI-Optimized Search</a:t>
            </a:r>
          </a:p>
        </p:txBody>
      </p:sp>
      <p:sp>
        <p:nvSpPr>
          <p:cNvPr id="12" name="TextBox 11">
            <a:extLst>
              <a:ext uri="{FF2B5EF4-FFF2-40B4-BE49-F238E27FC236}">
                <a16:creationId xmlns:a16="http://schemas.microsoft.com/office/drawing/2014/main" id="{AAEE1517-FA8F-630D-3F97-D7B27926DAEB}"/>
              </a:ext>
            </a:extLst>
          </p:cNvPr>
          <p:cNvSpPr txBox="1"/>
          <p:nvPr/>
        </p:nvSpPr>
        <p:spPr>
          <a:xfrm>
            <a:off x="9469121" y="1440417"/>
            <a:ext cx="2389599" cy="3749040"/>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endParaRPr lang="en-US" sz="2800" b="1">
              <a:latin typeface="Open Sans" panose="020B0606030504020204" pitchFamily="34" charset="0"/>
              <a:ea typeface="Open Sans" panose="020B0606030504020204" pitchFamily="34" charset="0"/>
              <a:cs typeface="Open Sans" panose="020B0606030504020204" pitchFamily="34" charset="0"/>
            </a:endParaRPr>
          </a:p>
          <a:p>
            <a:pPr algn="ctr"/>
            <a:r>
              <a:rPr lang="en-US" sz="2800" b="1">
                <a:latin typeface="Open Sans" panose="020B0606030504020204" pitchFamily="34" charset="0"/>
                <a:ea typeface="Open Sans" panose="020B0606030504020204" pitchFamily="34" charset="0"/>
                <a:cs typeface="Open Sans" panose="020B0606030504020204" pitchFamily="34" charset="0"/>
              </a:rPr>
              <a:t> </a:t>
            </a:r>
          </a:p>
          <a:p>
            <a:pPr algn="ctr"/>
            <a:r>
              <a:rPr lang="en-US" sz="2800" b="1">
                <a:latin typeface="Open Sans" panose="020B0606030504020204" pitchFamily="34" charset="0"/>
                <a:ea typeface="Open Sans" panose="020B0606030504020204" pitchFamily="34" charset="0"/>
                <a:cs typeface="Open Sans" panose="020B0606030504020204" pitchFamily="34" charset="0"/>
              </a:rPr>
              <a:t>Positive </a:t>
            </a:r>
            <a:br>
              <a:rPr lang="en-US" sz="2800" b="1">
                <a:latin typeface="Open Sans" panose="020B0606030504020204" pitchFamily="34" charset="0"/>
                <a:ea typeface="Open Sans" panose="020B0606030504020204" pitchFamily="34" charset="0"/>
                <a:cs typeface="Open Sans" panose="020B0606030504020204" pitchFamily="34" charset="0"/>
              </a:rPr>
            </a:br>
            <a:r>
              <a:rPr lang="en-US" sz="2800" b="1">
                <a:latin typeface="Open Sans" panose="020B0606030504020204" pitchFamily="34" charset="0"/>
                <a:ea typeface="Open Sans" panose="020B0606030504020204" pitchFamily="34" charset="0"/>
                <a:cs typeface="Open Sans" panose="020B0606030504020204" pitchFamily="34" charset="0"/>
              </a:rPr>
              <a:t>Resident &amp; </a:t>
            </a:r>
            <a:br>
              <a:rPr lang="en-US" sz="2800" b="1">
                <a:latin typeface="Open Sans" panose="020B0606030504020204" pitchFamily="34" charset="0"/>
                <a:ea typeface="Open Sans" panose="020B0606030504020204" pitchFamily="34" charset="0"/>
                <a:cs typeface="Open Sans" panose="020B0606030504020204" pitchFamily="34" charset="0"/>
              </a:rPr>
            </a:br>
            <a:r>
              <a:rPr lang="en-US" sz="2800" b="1">
                <a:latin typeface="Open Sans" panose="020B0606030504020204" pitchFamily="34" charset="0"/>
                <a:ea typeface="Open Sans" panose="020B0606030504020204" pitchFamily="34" charset="0"/>
                <a:cs typeface="Open Sans" panose="020B0606030504020204" pitchFamily="34" charset="0"/>
              </a:rPr>
              <a:t>Financial </a:t>
            </a:r>
            <a:br>
              <a:rPr lang="en-US" sz="2800" b="1">
                <a:latin typeface="Open Sans" panose="020B0606030504020204" pitchFamily="34" charset="0"/>
                <a:ea typeface="Open Sans" panose="020B0606030504020204" pitchFamily="34" charset="0"/>
                <a:cs typeface="Open Sans" panose="020B0606030504020204" pitchFamily="34" charset="0"/>
              </a:rPr>
            </a:br>
            <a:r>
              <a:rPr lang="en-US" sz="2800" b="1">
                <a:latin typeface="Open Sans" panose="020B0606030504020204" pitchFamily="34" charset="0"/>
                <a:ea typeface="Open Sans" panose="020B0606030504020204" pitchFamily="34" charset="0"/>
                <a:cs typeface="Open Sans" panose="020B0606030504020204" pitchFamily="34" charset="0"/>
              </a:rPr>
              <a:t>Outcomes</a:t>
            </a:r>
          </a:p>
          <a:p>
            <a:pPr algn="ctr"/>
            <a:r>
              <a:rPr lang="en-US" sz="2800">
                <a:latin typeface="Open Sans" panose="020B0606030504020204" pitchFamily="34" charset="0"/>
                <a:ea typeface="Open Sans" panose="020B0606030504020204" pitchFamily="34" charset="0"/>
                <a:cs typeface="Open Sans" panose="020B0606030504020204" pitchFamily="34" charset="0"/>
              </a:rPr>
              <a:t> </a:t>
            </a:r>
          </a:p>
          <a:p>
            <a:pPr algn="ctr"/>
            <a:r>
              <a:rPr lang="en-US" sz="2800">
                <a:latin typeface="Open Sans" panose="020B0606030504020204" pitchFamily="34" charset="0"/>
                <a:ea typeface="Open Sans" panose="020B0606030504020204" pitchFamily="34" charset="0"/>
                <a:cs typeface="Open Sans" panose="020B0606030504020204" pitchFamily="34" charset="0"/>
              </a:rPr>
              <a:t> </a:t>
            </a:r>
          </a:p>
        </p:txBody>
      </p:sp>
    </p:spTree>
    <p:extLst>
      <p:ext uri="{BB962C8B-B14F-4D97-AF65-F5344CB8AC3E}">
        <p14:creationId xmlns:p14="http://schemas.microsoft.com/office/powerpoint/2010/main" val="422697265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461123-7696-DBF6-F736-E612064DEF8F}"/>
              </a:ext>
            </a:extLst>
          </p:cNvPr>
          <p:cNvSpPr>
            <a:spLocks noGrp="1"/>
          </p:cNvSpPr>
          <p:nvPr>
            <p:ph type="sldNum" sz="quarter" idx="12"/>
          </p:nvPr>
        </p:nvSpPr>
        <p:spPr/>
        <p:txBody>
          <a:bodyPr/>
          <a:lstStyle/>
          <a:p>
            <a:fld id="{BEC50D8F-5C0D-4E92-A2A0-FDB40CAB0E25}" type="slidenum">
              <a:rPr lang="en-US" smtClean="0"/>
              <a:pPr/>
              <a:t>48</a:t>
            </a:fld>
            <a:endParaRPr lang="en-US"/>
          </a:p>
        </p:txBody>
      </p:sp>
      <p:sp>
        <p:nvSpPr>
          <p:cNvPr id="5" name="Lightning Bolt 4">
            <a:extLst>
              <a:ext uri="{FF2B5EF4-FFF2-40B4-BE49-F238E27FC236}">
                <a16:creationId xmlns:a16="http://schemas.microsoft.com/office/drawing/2014/main" id="{B6608E53-601B-378A-5F7D-AF60AE14C37A}"/>
              </a:ext>
            </a:extLst>
          </p:cNvPr>
          <p:cNvSpPr/>
          <p:nvPr/>
        </p:nvSpPr>
        <p:spPr>
          <a:xfrm>
            <a:off x="2998630" y="717997"/>
            <a:ext cx="6194739" cy="5422006"/>
          </a:xfrm>
          <a:prstGeom prst="lightningBolt">
            <a:avLst/>
          </a:prstGeom>
          <a:solidFill>
            <a:srgbClr val="F48B3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77413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A8C949DC-DEBA-D2A1-97C8-CA3C4ED2F121}"/>
              </a:ext>
            </a:extLst>
          </p:cNvPr>
          <p:cNvPicPr>
            <a:picLocks noChangeAspect="1"/>
          </p:cNvPicPr>
          <p:nvPr/>
        </p:nvPicPr>
        <p:blipFill>
          <a:blip r:embed="rId2">
            <a:alphaModFix amt="70000"/>
            <a:extLst>
              <a:ext uri="{28A0092B-C50C-407E-A947-70E740481C1C}">
                <a14:useLocalDpi xmlns:a14="http://schemas.microsoft.com/office/drawing/2010/main" val="0"/>
              </a:ext>
            </a:extLst>
          </a:blip>
          <a:stretch>
            <a:fillRect/>
          </a:stretch>
        </p:blipFill>
        <p:spPr>
          <a:xfrm>
            <a:off x="0" y="0"/>
            <a:ext cx="12446000" cy="6858000"/>
          </a:xfrm>
          <a:prstGeom prst="rect">
            <a:avLst/>
          </a:prstGeom>
        </p:spPr>
      </p:pic>
      <p:sp>
        <p:nvSpPr>
          <p:cNvPr id="20" name="Rectangle 19">
            <a:extLst>
              <a:ext uri="{FF2B5EF4-FFF2-40B4-BE49-F238E27FC236}">
                <a16:creationId xmlns:a16="http://schemas.microsoft.com/office/drawing/2014/main" id="{6FA4D19B-9145-E54A-4E40-8E4648676913}"/>
              </a:ext>
            </a:extLst>
          </p:cNvPr>
          <p:cNvSpPr/>
          <p:nvPr/>
        </p:nvSpPr>
        <p:spPr>
          <a:xfrm>
            <a:off x="0" y="-328430"/>
            <a:ext cx="12906528" cy="7549795"/>
          </a:xfrm>
          <a:prstGeom prst="rect">
            <a:avLst/>
          </a:prstGeom>
          <a:solidFill>
            <a:schemeClr val="tx1">
              <a:alpha val="5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nvGrpSpPr>
          <p:cNvPr id="19" name="Group 18">
            <a:extLst>
              <a:ext uri="{FF2B5EF4-FFF2-40B4-BE49-F238E27FC236}">
                <a16:creationId xmlns:a16="http://schemas.microsoft.com/office/drawing/2014/main" id="{1A81D864-9DD1-BF12-BF4A-9A8F46AED245}"/>
              </a:ext>
            </a:extLst>
          </p:cNvPr>
          <p:cNvGrpSpPr/>
          <p:nvPr/>
        </p:nvGrpSpPr>
        <p:grpSpPr>
          <a:xfrm>
            <a:off x="1129537" y="2890420"/>
            <a:ext cx="10243694" cy="2366853"/>
            <a:chOff x="606075" y="3374981"/>
            <a:chExt cx="10243694" cy="2366853"/>
          </a:xfrm>
        </p:grpSpPr>
        <p:pic>
          <p:nvPicPr>
            <p:cNvPr id="4" name="Picture 3">
              <a:extLst>
                <a:ext uri="{FF2B5EF4-FFF2-40B4-BE49-F238E27FC236}">
                  <a16:creationId xmlns:a16="http://schemas.microsoft.com/office/drawing/2014/main" id="{FA4354E0-A549-1FA8-83B9-895C8D249036}"/>
                </a:ext>
              </a:extLst>
            </p:cNvPr>
            <p:cNvPicPr>
              <a:picLocks noChangeAspect="1"/>
            </p:cNvPicPr>
            <p:nvPr/>
          </p:nvPicPr>
          <p:blipFill>
            <a:blip r:embed="rId3" cstate="print">
              <a:extLst>
                <a:ext uri="{28A0092B-C50C-407E-A947-70E740481C1C}">
                  <a14:useLocalDpi xmlns:a14="http://schemas.microsoft.com/office/drawing/2010/main" val="0"/>
                </a:ext>
              </a:extLst>
            </a:blip>
            <a:srcRect t="-1" r="-233" b="33245"/>
            <a:stretch>
              <a:fillRect/>
            </a:stretch>
          </p:blipFill>
          <p:spPr>
            <a:xfrm>
              <a:off x="9295442" y="3374981"/>
              <a:ext cx="1362220" cy="1360884"/>
            </a:xfrm>
            <a:prstGeom prst="ellipse">
              <a:avLst/>
            </a:prstGeom>
            <a:noFill/>
            <a:ln w="63500" cap="rnd">
              <a:noFill/>
            </a:ln>
            <a:effectLst/>
          </p:spPr>
        </p:pic>
        <p:pic>
          <p:nvPicPr>
            <p:cNvPr id="5" name="Picture 4">
              <a:extLst>
                <a:ext uri="{FF2B5EF4-FFF2-40B4-BE49-F238E27FC236}">
                  <a16:creationId xmlns:a16="http://schemas.microsoft.com/office/drawing/2014/main" id="{2E7D1019-E3F9-865A-BB4A-CB795612E48B}"/>
                </a:ext>
              </a:extLst>
            </p:cNvPr>
            <p:cNvPicPr>
              <a:picLocks noChangeAspect="1"/>
            </p:cNvPicPr>
            <p:nvPr/>
          </p:nvPicPr>
          <p:blipFill>
            <a:blip r:embed="rId4" cstate="print">
              <a:extLst>
                <a:ext uri="{28A0092B-C50C-407E-A947-70E740481C1C}">
                  <a14:useLocalDpi xmlns:a14="http://schemas.microsoft.com/office/drawing/2010/main" val="0"/>
                </a:ext>
              </a:extLst>
            </a:blip>
            <a:srcRect b="33519"/>
            <a:stretch>
              <a:fillRect/>
            </a:stretch>
          </p:blipFill>
          <p:spPr>
            <a:xfrm>
              <a:off x="7091125" y="3374981"/>
              <a:ext cx="1364664" cy="1360884"/>
            </a:xfrm>
            <a:prstGeom prst="ellipse">
              <a:avLst/>
            </a:prstGeom>
            <a:noFill/>
            <a:ln w="63500" cap="rnd">
              <a:noFill/>
            </a:ln>
            <a:effectLst/>
          </p:spPr>
        </p:pic>
        <p:pic>
          <p:nvPicPr>
            <p:cNvPr id="6" name="Picture 5">
              <a:extLst>
                <a:ext uri="{FF2B5EF4-FFF2-40B4-BE49-F238E27FC236}">
                  <a16:creationId xmlns:a16="http://schemas.microsoft.com/office/drawing/2014/main" id="{A6180DEA-0481-B106-A5E5-AB608016DEF2}"/>
                </a:ext>
              </a:extLst>
            </p:cNvPr>
            <p:cNvPicPr>
              <a:picLocks noChangeAspect="1"/>
            </p:cNvPicPr>
            <p:nvPr/>
          </p:nvPicPr>
          <p:blipFill>
            <a:blip r:embed="rId5" cstate="print">
              <a:extLst>
                <a:ext uri="{28A0092B-C50C-407E-A947-70E740481C1C}">
                  <a14:useLocalDpi xmlns:a14="http://schemas.microsoft.com/office/drawing/2010/main" val="0"/>
                </a:ext>
              </a:extLst>
            </a:blip>
            <a:srcRect l="7155" t="1" r="11200" b="31085"/>
            <a:stretch>
              <a:fillRect/>
            </a:stretch>
          </p:blipFill>
          <p:spPr>
            <a:xfrm>
              <a:off x="2840608" y="3374981"/>
              <a:ext cx="1364664" cy="1360884"/>
            </a:xfrm>
            <a:prstGeom prst="ellipse">
              <a:avLst/>
            </a:prstGeom>
            <a:ln w="63500" cap="rnd">
              <a:noFill/>
            </a:ln>
            <a:effectLst/>
          </p:spPr>
        </p:pic>
        <p:pic>
          <p:nvPicPr>
            <p:cNvPr id="7" name="Picture 6">
              <a:extLst>
                <a:ext uri="{FF2B5EF4-FFF2-40B4-BE49-F238E27FC236}">
                  <a16:creationId xmlns:a16="http://schemas.microsoft.com/office/drawing/2014/main" id="{5835E558-1389-6139-4795-F8B7DB7C3B5E}"/>
                </a:ext>
              </a:extLst>
            </p:cNvPr>
            <p:cNvPicPr>
              <a:picLocks noChangeAspect="1"/>
            </p:cNvPicPr>
            <p:nvPr/>
          </p:nvPicPr>
          <p:blipFill>
            <a:blip r:embed="rId6" cstate="print">
              <a:extLst>
                <a:ext uri="{28A0092B-C50C-407E-A947-70E740481C1C}">
                  <a14:useLocalDpi xmlns:a14="http://schemas.microsoft.com/office/drawing/2010/main" val="0"/>
                </a:ext>
              </a:extLst>
            </a:blip>
            <a:srcRect t="3310" b="25198"/>
            <a:stretch>
              <a:fillRect/>
            </a:stretch>
          </p:blipFill>
          <p:spPr>
            <a:xfrm>
              <a:off x="852006" y="3374981"/>
              <a:ext cx="1364664" cy="1360884"/>
            </a:xfrm>
            <a:prstGeom prst="ellipse">
              <a:avLst/>
            </a:prstGeom>
            <a:ln w="63500" cap="rnd">
              <a:noFill/>
            </a:ln>
            <a:effectLst/>
          </p:spPr>
        </p:pic>
        <p:pic>
          <p:nvPicPr>
            <p:cNvPr id="8" name="Content Placeholder 5">
              <a:extLst>
                <a:ext uri="{FF2B5EF4-FFF2-40B4-BE49-F238E27FC236}">
                  <a16:creationId xmlns:a16="http://schemas.microsoft.com/office/drawing/2014/main" id="{29B78136-8C93-4D7A-EC06-CB0C641F70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868672" y="3374981"/>
              <a:ext cx="1360884" cy="1360884"/>
            </a:xfrm>
            <a:prstGeom prst="ellipse">
              <a:avLst/>
            </a:prstGeom>
            <a:ln w="63500" cap="rnd">
              <a:noFill/>
            </a:ln>
            <a:effectLst/>
          </p:spPr>
        </p:pic>
        <p:sp>
          <p:nvSpPr>
            <p:cNvPr id="9" name="TextBox 8">
              <a:extLst>
                <a:ext uri="{FF2B5EF4-FFF2-40B4-BE49-F238E27FC236}">
                  <a16:creationId xmlns:a16="http://schemas.microsoft.com/office/drawing/2014/main" id="{4500512A-FE80-DFED-62D4-DC04DA6BB8C7}"/>
                </a:ext>
              </a:extLst>
            </p:cNvPr>
            <p:cNvSpPr txBox="1"/>
            <p:nvPr/>
          </p:nvSpPr>
          <p:spPr>
            <a:xfrm>
              <a:off x="606075" y="4957004"/>
              <a:ext cx="1632896" cy="784830"/>
            </a:xfrm>
            <a:prstGeom prst="rect">
              <a:avLst/>
            </a:prstGeom>
            <a:noFill/>
            <a:ln>
              <a:noFill/>
            </a:ln>
          </p:spPr>
          <p:txBody>
            <a:bodyPr wrap="square" rtlCol="0">
              <a:spAutoFit/>
            </a:bodyPr>
            <a:lstStyle/>
            <a:p>
              <a:pPr algn="ctr"/>
              <a:r>
                <a:rPr lang="en-US" sz="1500">
                  <a:solidFill>
                    <a:schemeClr val="bg1"/>
                  </a:solidFill>
                </a:rPr>
                <a:t>Stuart Richens</a:t>
              </a:r>
              <a:br>
                <a:rPr lang="en-US" sz="1500">
                  <a:solidFill>
                    <a:schemeClr val="bg1"/>
                  </a:solidFill>
                </a:rPr>
              </a:br>
              <a:r>
                <a:rPr lang="en-US" sz="1500">
                  <a:solidFill>
                    <a:schemeClr val="bg1"/>
                  </a:solidFill>
                </a:rPr>
                <a:t>VP Product | Apartments.com</a:t>
              </a:r>
            </a:p>
          </p:txBody>
        </p:sp>
        <p:sp>
          <p:nvSpPr>
            <p:cNvPr id="10" name="TextBox 9">
              <a:extLst>
                <a:ext uri="{FF2B5EF4-FFF2-40B4-BE49-F238E27FC236}">
                  <a16:creationId xmlns:a16="http://schemas.microsoft.com/office/drawing/2014/main" id="{AC1F5E55-8F55-C144-35BD-E66BF5EDF97A}"/>
                </a:ext>
              </a:extLst>
            </p:cNvPr>
            <p:cNvSpPr txBox="1"/>
            <p:nvPr/>
          </p:nvSpPr>
          <p:spPr>
            <a:xfrm>
              <a:off x="4806909" y="4957004"/>
              <a:ext cx="1632896" cy="784830"/>
            </a:xfrm>
            <a:prstGeom prst="rect">
              <a:avLst/>
            </a:prstGeom>
            <a:noFill/>
            <a:ln>
              <a:noFill/>
            </a:ln>
          </p:spPr>
          <p:txBody>
            <a:bodyPr wrap="square" rtlCol="0">
              <a:spAutoFit/>
            </a:bodyPr>
            <a:lstStyle/>
            <a:p>
              <a:pPr algn="ctr"/>
              <a:r>
                <a:rPr lang="en-US" sz="1500">
                  <a:solidFill>
                    <a:schemeClr val="bg1"/>
                  </a:solidFill>
                </a:rPr>
                <a:t>Brent Steiner</a:t>
              </a:r>
              <a:br>
                <a:rPr lang="en-US" sz="1500">
                  <a:solidFill>
                    <a:schemeClr val="bg1"/>
                  </a:solidFill>
                </a:rPr>
              </a:br>
              <a:r>
                <a:rPr lang="en-US" sz="1500">
                  <a:solidFill>
                    <a:schemeClr val="bg1"/>
                  </a:solidFill>
                </a:rPr>
                <a:t>Founder &amp; CEO| Engrain</a:t>
              </a:r>
            </a:p>
          </p:txBody>
        </p:sp>
        <p:sp>
          <p:nvSpPr>
            <p:cNvPr id="11" name="TextBox 10">
              <a:extLst>
                <a:ext uri="{FF2B5EF4-FFF2-40B4-BE49-F238E27FC236}">
                  <a16:creationId xmlns:a16="http://schemas.microsoft.com/office/drawing/2014/main" id="{2990DF69-86E0-F9D4-0641-1B6EE412CDA1}"/>
                </a:ext>
              </a:extLst>
            </p:cNvPr>
            <p:cNvSpPr txBox="1"/>
            <p:nvPr/>
          </p:nvSpPr>
          <p:spPr>
            <a:xfrm>
              <a:off x="9103335" y="4957004"/>
              <a:ext cx="1746434" cy="784830"/>
            </a:xfrm>
            <a:prstGeom prst="rect">
              <a:avLst/>
            </a:prstGeom>
            <a:noFill/>
            <a:ln>
              <a:noFill/>
            </a:ln>
          </p:spPr>
          <p:txBody>
            <a:bodyPr wrap="square" rtlCol="0">
              <a:spAutoFit/>
            </a:bodyPr>
            <a:lstStyle/>
            <a:p>
              <a:pPr algn="ctr"/>
              <a:r>
                <a:rPr lang="en-US" sz="1500">
                  <a:solidFill>
                    <a:schemeClr val="bg1"/>
                  </a:solidFill>
                </a:rPr>
                <a:t>Greg Benson</a:t>
              </a:r>
              <a:br>
                <a:rPr lang="en-US" sz="1500">
                  <a:solidFill>
                    <a:schemeClr val="bg1"/>
                  </a:solidFill>
                </a:rPr>
              </a:br>
              <a:r>
                <a:rPr lang="en-US" sz="1500">
                  <a:solidFill>
                    <a:schemeClr val="bg1"/>
                  </a:solidFill>
                </a:rPr>
                <a:t>Managing Director| Greystar</a:t>
              </a:r>
            </a:p>
          </p:txBody>
        </p:sp>
        <p:sp>
          <p:nvSpPr>
            <p:cNvPr id="12" name="TextBox 11">
              <a:extLst>
                <a:ext uri="{FF2B5EF4-FFF2-40B4-BE49-F238E27FC236}">
                  <a16:creationId xmlns:a16="http://schemas.microsoft.com/office/drawing/2014/main" id="{593BB45C-7BA1-047D-1B7E-97D4FD76C1CD}"/>
                </a:ext>
              </a:extLst>
            </p:cNvPr>
            <p:cNvSpPr txBox="1"/>
            <p:nvPr/>
          </p:nvSpPr>
          <p:spPr>
            <a:xfrm>
              <a:off x="6829581" y="4957004"/>
              <a:ext cx="1981200" cy="784830"/>
            </a:xfrm>
            <a:prstGeom prst="rect">
              <a:avLst/>
            </a:prstGeom>
            <a:noFill/>
            <a:ln>
              <a:noFill/>
            </a:ln>
          </p:spPr>
          <p:txBody>
            <a:bodyPr wrap="square" rtlCol="0">
              <a:spAutoFit/>
            </a:bodyPr>
            <a:lstStyle/>
            <a:p>
              <a:pPr algn="ctr"/>
              <a:r>
                <a:rPr lang="en-US" sz="1500">
                  <a:solidFill>
                    <a:schemeClr val="bg1"/>
                  </a:solidFill>
                </a:rPr>
                <a:t>Brandy Daniel</a:t>
              </a:r>
              <a:br>
                <a:rPr lang="en-US" sz="1500">
                  <a:solidFill>
                    <a:schemeClr val="bg1"/>
                  </a:solidFill>
                </a:rPr>
              </a:br>
              <a:r>
                <a:rPr lang="en-US" sz="1500">
                  <a:solidFill>
                    <a:schemeClr val="bg1"/>
                  </a:solidFill>
                </a:rPr>
                <a:t>Chief Strategy Officer| BH Management</a:t>
              </a:r>
            </a:p>
          </p:txBody>
        </p:sp>
        <p:sp>
          <p:nvSpPr>
            <p:cNvPr id="13" name="TextBox 12">
              <a:extLst>
                <a:ext uri="{FF2B5EF4-FFF2-40B4-BE49-F238E27FC236}">
                  <a16:creationId xmlns:a16="http://schemas.microsoft.com/office/drawing/2014/main" id="{CBB28AC0-17CE-25ED-E409-65B03F6FE97F}"/>
                </a:ext>
              </a:extLst>
            </p:cNvPr>
            <p:cNvSpPr txBox="1"/>
            <p:nvPr/>
          </p:nvSpPr>
          <p:spPr>
            <a:xfrm>
              <a:off x="2595658" y="4957004"/>
              <a:ext cx="1981200" cy="784830"/>
            </a:xfrm>
            <a:prstGeom prst="rect">
              <a:avLst/>
            </a:prstGeom>
            <a:noFill/>
            <a:ln>
              <a:noFill/>
            </a:ln>
          </p:spPr>
          <p:txBody>
            <a:bodyPr wrap="square" rtlCol="0">
              <a:spAutoFit/>
            </a:bodyPr>
            <a:lstStyle/>
            <a:p>
              <a:pPr algn="ctr"/>
              <a:r>
                <a:rPr lang="en-US" sz="1500">
                  <a:solidFill>
                    <a:schemeClr val="bg1"/>
                  </a:solidFill>
                </a:rPr>
                <a:t>Catriona Banks-Orosco</a:t>
              </a:r>
              <a:br>
                <a:rPr lang="en-US" sz="1500">
                  <a:solidFill>
                    <a:schemeClr val="bg1"/>
                  </a:solidFill>
                </a:rPr>
              </a:br>
              <a:r>
                <a:rPr lang="en-US" sz="1500">
                  <a:solidFill>
                    <a:schemeClr val="bg1"/>
                  </a:solidFill>
                </a:rPr>
                <a:t>Sr Director | </a:t>
              </a:r>
              <a:br>
                <a:rPr lang="en-US" sz="1500">
                  <a:solidFill>
                    <a:schemeClr val="bg1"/>
                  </a:solidFill>
                </a:rPr>
              </a:br>
              <a:r>
                <a:rPr lang="en-US" sz="1500">
                  <a:solidFill>
                    <a:schemeClr val="bg1"/>
                  </a:solidFill>
                </a:rPr>
                <a:t>REACH by </a:t>
              </a:r>
              <a:r>
                <a:rPr lang="en-US" sz="1500" err="1">
                  <a:solidFill>
                    <a:schemeClr val="bg1"/>
                  </a:solidFill>
                </a:rPr>
                <a:t>RentCafe</a:t>
              </a:r>
              <a:endParaRPr lang="en-US" sz="1500">
                <a:solidFill>
                  <a:schemeClr val="bg1"/>
                </a:solidFill>
              </a:endParaRPr>
            </a:p>
          </p:txBody>
        </p:sp>
      </p:grpSp>
      <p:sp>
        <p:nvSpPr>
          <p:cNvPr id="18" name="Title 1">
            <a:extLst>
              <a:ext uri="{FF2B5EF4-FFF2-40B4-BE49-F238E27FC236}">
                <a16:creationId xmlns:a16="http://schemas.microsoft.com/office/drawing/2014/main" id="{BE04A47E-2395-67A6-9277-D698DB052D7F}"/>
              </a:ext>
            </a:extLst>
          </p:cNvPr>
          <p:cNvSpPr>
            <a:spLocks noGrp="1"/>
          </p:cNvSpPr>
          <p:nvPr>
            <p:ph type="title"/>
          </p:nvPr>
        </p:nvSpPr>
        <p:spPr>
          <a:xfrm>
            <a:off x="2351314" y="1546153"/>
            <a:ext cx="7172696" cy="1325563"/>
          </a:xfrm>
        </p:spPr>
        <p:txBody>
          <a:bodyPr>
            <a:normAutofit/>
          </a:bodyPr>
          <a:lstStyle/>
          <a:p>
            <a:pPr algn="ctr"/>
            <a:r>
              <a:rPr lang="en-US" sz="6000">
                <a:solidFill>
                  <a:schemeClr val="bg1"/>
                </a:solidFill>
                <a:latin typeface="Open Sans ExtraBold" panose="020B0906030804020204" pitchFamily="34" charset="0"/>
                <a:ea typeface="Open Sans ExtraBold" panose="020B0906030804020204" pitchFamily="34" charset="0"/>
                <a:cs typeface="Open Sans ExtraBold" panose="020B0906030804020204" pitchFamily="34" charset="0"/>
              </a:rPr>
              <a:t>Thank you</a:t>
            </a:r>
            <a:endParaRPr lang="en-US">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spTree>
    <p:extLst>
      <p:ext uri="{BB962C8B-B14F-4D97-AF65-F5344CB8AC3E}">
        <p14:creationId xmlns:p14="http://schemas.microsoft.com/office/powerpoint/2010/main" val="296230085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D4865-8743-F106-F599-B03227448B6B}"/>
              </a:ext>
            </a:extLst>
          </p:cNvPr>
          <p:cNvSpPr>
            <a:spLocks noGrp="1"/>
          </p:cNvSpPr>
          <p:nvPr>
            <p:ph type="ctrTitle"/>
          </p:nvPr>
        </p:nvSpPr>
        <p:spPr/>
        <p:txBody>
          <a:bodyPr/>
          <a:lstStyle/>
          <a:p>
            <a:endParaRPr lang="en-US"/>
          </a:p>
        </p:txBody>
      </p:sp>
      <p:sp>
        <p:nvSpPr>
          <p:cNvPr id="3" name="Slide Number Placeholder 2">
            <a:extLst>
              <a:ext uri="{FF2B5EF4-FFF2-40B4-BE49-F238E27FC236}">
                <a16:creationId xmlns:a16="http://schemas.microsoft.com/office/drawing/2014/main" id="{034C38CE-FFEE-2922-B1AC-4BE6A06B19A8}"/>
              </a:ext>
            </a:extLst>
          </p:cNvPr>
          <p:cNvSpPr>
            <a:spLocks noGrp="1"/>
          </p:cNvSpPr>
          <p:nvPr>
            <p:ph type="sldNum" sz="quarter" idx="12"/>
          </p:nvPr>
        </p:nvSpPr>
        <p:spPr/>
        <p:txBody>
          <a:bodyPr/>
          <a:lstStyle/>
          <a:p>
            <a:fld id="{BEC50D8F-5C0D-4E92-A2A0-FDB40CAB0E25}" type="slidenum">
              <a:rPr lang="en-US" smtClean="0"/>
              <a:pPr/>
              <a:t>50</a:t>
            </a:fld>
            <a:endParaRPr lang="en-US"/>
          </a:p>
        </p:txBody>
      </p:sp>
    </p:spTree>
    <p:extLst>
      <p:ext uri="{BB962C8B-B14F-4D97-AF65-F5344CB8AC3E}">
        <p14:creationId xmlns:p14="http://schemas.microsoft.com/office/powerpoint/2010/main" val="2261597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7FF71-E415-CD24-AAFE-4BDD47AD0358}"/>
              </a:ext>
            </a:extLst>
          </p:cNvPr>
          <p:cNvSpPr>
            <a:spLocks noGrp="1"/>
          </p:cNvSpPr>
          <p:nvPr>
            <p:ph type="ctrTitle"/>
          </p:nvPr>
        </p:nvSpPr>
        <p:spPr/>
        <p:txBody>
          <a:bodyPr/>
          <a:lstStyle/>
          <a:p>
            <a:endParaRPr lang="en-US"/>
          </a:p>
        </p:txBody>
      </p:sp>
      <p:sp>
        <p:nvSpPr>
          <p:cNvPr id="3" name="Slide Number Placeholder 2">
            <a:extLst>
              <a:ext uri="{FF2B5EF4-FFF2-40B4-BE49-F238E27FC236}">
                <a16:creationId xmlns:a16="http://schemas.microsoft.com/office/drawing/2014/main" id="{17879626-308E-5C1A-E125-0A7D30D6C8C1}"/>
              </a:ext>
            </a:extLst>
          </p:cNvPr>
          <p:cNvSpPr>
            <a:spLocks noGrp="1"/>
          </p:cNvSpPr>
          <p:nvPr>
            <p:ph type="sldNum" sz="quarter" idx="12"/>
          </p:nvPr>
        </p:nvSpPr>
        <p:spPr/>
        <p:txBody>
          <a:bodyPr/>
          <a:lstStyle/>
          <a:p>
            <a:fld id="{BEC50D8F-5C0D-4E92-A2A0-FDB40CAB0E25}" type="slidenum">
              <a:rPr lang="en-US" smtClean="0"/>
              <a:pPr/>
              <a:t>51</a:t>
            </a:fld>
            <a:endParaRPr lang="en-US"/>
          </a:p>
        </p:txBody>
      </p:sp>
    </p:spTree>
    <p:extLst>
      <p:ext uri="{BB962C8B-B14F-4D97-AF65-F5344CB8AC3E}">
        <p14:creationId xmlns:p14="http://schemas.microsoft.com/office/powerpoint/2010/main" val="1751305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124" name="Picture 4" descr="Software - Free computer icons">
            <a:extLst>
              <a:ext uri="{FF2B5EF4-FFF2-40B4-BE49-F238E27FC236}">
                <a16:creationId xmlns:a16="http://schemas.microsoft.com/office/drawing/2014/main" id="{CDB70B9B-0E07-54B7-8D6E-276D32EEE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1668" y="1451668"/>
            <a:ext cx="3657600" cy="36576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F15B5FE-FCEE-B500-3358-B0A55A7A4CBD}"/>
              </a:ext>
            </a:extLst>
          </p:cNvPr>
          <p:cNvSpPr>
            <a:spLocks noGrp="1"/>
          </p:cNvSpPr>
          <p:nvPr>
            <p:ph type="sldNum" sz="quarter" idx="12"/>
          </p:nvPr>
        </p:nvSpPr>
        <p:spPr/>
        <p:txBody>
          <a:bodyPr/>
          <a:lstStyle/>
          <a:p>
            <a:fld id="{BEC50D8F-5C0D-4E92-A2A0-FDB40CAB0E25}" type="slidenum">
              <a:rPr lang="en-US" smtClean="0"/>
              <a:pPr/>
              <a:t>52</a:t>
            </a:fld>
            <a:endParaRPr lang="en-US"/>
          </a:p>
        </p:txBody>
      </p:sp>
      <p:pic>
        <p:nvPicPr>
          <p:cNvPr id="5122" name="Picture 2" descr="Renter - Free real estate icons">
            <a:extLst>
              <a:ext uri="{FF2B5EF4-FFF2-40B4-BE49-F238E27FC236}">
                <a16:creationId xmlns:a16="http://schemas.microsoft.com/office/drawing/2014/main" id="{F95E1B7E-D6C2-10A6-393C-3CEE7A4925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83552" y="1680268"/>
            <a:ext cx="3200400" cy="3200400"/>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Arrow Connector 5">
            <a:extLst>
              <a:ext uri="{FF2B5EF4-FFF2-40B4-BE49-F238E27FC236}">
                <a16:creationId xmlns:a16="http://schemas.microsoft.com/office/drawing/2014/main" id="{C5FE4634-C754-8A73-CFA7-029A33CE9439}"/>
              </a:ext>
            </a:extLst>
          </p:cNvPr>
          <p:cNvCxnSpPr>
            <a:cxnSpLocks/>
          </p:cNvCxnSpPr>
          <p:nvPr/>
        </p:nvCxnSpPr>
        <p:spPr>
          <a:xfrm>
            <a:off x="5163015" y="3280468"/>
            <a:ext cx="2196790" cy="0"/>
          </a:xfrm>
          <a:prstGeom prst="straightConnector1">
            <a:avLst/>
          </a:prstGeom>
          <a:ln w="165100">
            <a:solidFill>
              <a:srgbClr val="F48B3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58338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79497-F717-3159-F34A-1AC97FBA8E80}"/>
              </a:ext>
            </a:extLst>
          </p:cNvPr>
          <p:cNvSpPr>
            <a:spLocks noGrp="1"/>
          </p:cNvSpPr>
          <p:nvPr>
            <p:ph type="title"/>
          </p:nvPr>
        </p:nvSpPr>
        <p:spPr>
          <a:xfrm>
            <a:off x="498312" y="410174"/>
            <a:ext cx="11195376" cy="777240"/>
          </a:xfrm>
        </p:spPr>
        <p:txBody>
          <a:bodyPr>
            <a:normAutofit/>
          </a:bodyPr>
          <a:lstStyle/>
          <a:p>
            <a:pPr algn="ctr"/>
            <a:r>
              <a:rPr lang="en-US" sz="3200">
                <a:latin typeface="Open Sans"/>
                <a:ea typeface="Open Sans"/>
                <a:cs typeface="Open Sans"/>
              </a:rPr>
              <a:t>Ai search on Apartments.com</a:t>
            </a:r>
            <a:endParaRPr lang="en-US"/>
          </a:p>
        </p:txBody>
      </p:sp>
      <p:sp>
        <p:nvSpPr>
          <p:cNvPr id="4" name="Footer Placeholder 3">
            <a:extLst>
              <a:ext uri="{FF2B5EF4-FFF2-40B4-BE49-F238E27FC236}">
                <a16:creationId xmlns:a16="http://schemas.microsoft.com/office/drawing/2014/main" id="{9CC36EB5-EE23-D011-8FB5-896EF0FAC36E}"/>
              </a:ext>
            </a:extLst>
          </p:cNvPr>
          <p:cNvSpPr>
            <a:spLocks noGrp="1"/>
          </p:cNvSpPr>
          <p:nvPr>
            <p:ph type="ftr" sz="quarter" idx="4294967295"/>
          </p:nvPr>
        </p:nvSpPr>
        <p:spPr>
          <a:xfrm rot="16200000">
            <a:off x="9069120" y="3343832"/>
            <a:ext cx="6024479" cy="170334"/>
          </a:xfrm>
        </p:spPr>
        <p:txBody>
          <a:bodyPr/>
          <a:lstStyle/>
          <a:p>
            <a:r>
              <a:rPr lang="en-US"/>
              <a:t>PROPRIETARY &amp; CONFIDENTIAL</a:t>
            </a:r>
          </a:p>
        </p:txBody>
      </p:sp>
      <p:sp>
        <p:nvSpPr>
          <p:cNvPr id="5" name="Slide Number Placeholder 4">
            <a:extLst>
              <a:ext uri="{FF2B5EF4-FFF2-40B4-BE49-F238E27FC236}">
                <a16:creationId xmlns:a16="http://schemas.microsoft.com/office/drawing/2014/main" id="{AD2A0726-7AF5-159B-2F40-D78FE88EECB9}"/>
              </a:ext>
            </a:extLst>
          </p:cNvPr>
          <p:cNvSpPr>
            <a:spLocks noGrp="1"/>
          </p:cNvSpPr>
          <p:nvPr>
            <p:ph type="sldNum" sz="quarter" idx="12"/>
          </p:nvPr>
        </p:nvSpPr>
        <p:spPr/>
        <p:txBody>
          <a:bodyPr/>
          <a:lstStyle/>
          <a:p>
            <a:fld id="{BC6EC9E2-4D5F-BC4E-889F-0D8E3B393E19}" type="slidenum">
              <a:rPr lang="en-US" smtClean="0"/>
              <a:pPr/>
              <a:t>53</a:t>
            </a:fld>
            <a:endParaRPr lang="en-US"/>
          </a:p>
        </p:txBody>
      </p:sp>
      <p:pic>
        <p:nvPicPr>
          <p:cNvPr id="8" name="Picture 7" descr="A white board with black trim&#10;&#10;AI-generated content may be incorrect.">
            <a:extLst>
              <a:ext uri="{FF2B5EF4-FFF2-40B4-BE49-F238E27FC236}">
                <a16:creationId xmlns:a16="http://schemas.microsoft.com/office/drawing/2014/main" id="{1FA6C7CC-7E2E-2584-FE78-1D9C2FA6AD0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696858" y="1371428"/>
            <a:ext cx="8761708" cy="4931328"/>
          </a:xfrm>
          <a:prstGeom prst="rect">
            <a:avLst/>
          </a:prstGeom>
          <a:effectLst/>
        </p:spPr>
      </p:pic>
      <p:pic>
        <p:nvPicPr>
          <p:cNvPr id="7" name="Picture 6">
            <a:extLst>
              <a:ext uri="{FF2B5EF4-FFF2-40B4-BE49-F238E27FC236}">
                <a16:creationId xmlns:a16="http://schemas.microsoft.com/office/drawing/2014/main" id="{77EEDB91-A0D2-B9D5-1C9C-CEA5A2FA531C}"/>
              </a:ext>
            </a:extLst>
          </p:cNvPr>
          <p:cNvPicPr>
            <a:picLocks noChangeAspect="1"/>
          </p:cNvPicPr>
          <p:nvPr/>
        </p:nvPicPr>
        <p:blipFill>
          <a:blip r:embed="rId3"/>
          <a:stretch>
            <a:fillRect/>
          </a:stretch>
        </p:blipFill>
        <p:spPr>
          <a:xfrm>
            <a:off x="2735580" y="1515364"/>
            <a:ext cx="6697218" cy="4464812"/>
          </a:xfrm>
          <a:prstGeom prst="rect">
            <a:avLst/>
          </a:prstGeom>
        </p:spPr>
      </p:pic>
      <p:cxnSp>
        <p:nvCxnSpPr>
          <p:cNvPr id="10" name="Straight Arrow Connector 9">
            <a:extLst>
              <a:ext uri="{FF2B5EF4-FFF2-40B4-BE49-F238E27FC236}">
                <a16:creationId xmlns:a16="http://schemas.microsoft.com/office/drawing/2014/main" id="{AD8BFD7B-3ECE-2CE5-36BD-72631DCEB7AA}"/>
              </a:ext>
            </a:extLst>
          </p:cNvPr>
          <p:cNvCxnSpPr/>
          <p:nvPr/>
        </p:nvCxnSpPr>
        <p:spPr>
          <a:xfrm flipH="1">
            <a:off x="7781544" y="2322576"/>
            <a:ext cx="2825496" cy="1325880"/>
          </a:xfrm>
          <a:prstGeom prst="straightConnector1">
            <a:avLst/>
          </a:prstGeom>
          <a:ln w="76200">
            <a:solidFill>
              <a:srgbClr val="92D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374148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350C-0C54-17EC-92E1-A992365F8C92}"/>
              </a:ext>
            </a:extLst>
          </p:cNvPr>
          <p:cNvSpPr>
            <a:spLocks noGrp="1"/>
          </p:cNvSpPr>
          <p:nvPr>
            <p:ph type="title"/>
          </p:nvPr>
        </p:nvSpPr>
        <p:spPr>
          <a:xfrm>
            <a:off x="258826" y="410174"/>
            <a:ext cx="11681604" cy="813525"/>
          </a:xfrm>
        </p:spPr>
        <p:txBody>
          <a:bodyPr>
            <a:noAutofit/>
          </a:bodyPr>
          <a:lstStyle/>
          <a:p>
            <a:r>
              <a:rPr lang="en-US" sz="3200">
                <a:latin typeface="Open Sans"/>
                <a:ea typeface="Open Sans"/>
                <a:cs typeface="Open Sans"/>
              </a:rPr>
              <a:t>Prompts renters are entering –- without being prompted!</a:t>
            </a:r>
          </a:p>
        </p:txBody>
      </p:sp>
      <p:sp>
        <p:nvSpPr>
          <p:cNvPr id="3" name="Content Placeholder 2">
            <a:extLst>
              <a:ext uri="{FF2B5EF4-FFF2-40B4-BE49-F238E27FC236}">
                <a16:creationId xmlns:a16="http://schemas.microsoft.com/office/drawing/2014/main" id="{661FDF8F-0955-E2CF-9D4B-45F7F10C2FFE}"/>
              </a:ext>
            </a:extLst>
          </p:cNvPr>
          <p:cNvSpPr>
            <a:spLocks noGrp="1"/>
          </p:cNvSpPr>
          <p:nvPr>
            <p:ph idx="1"/>
          </p:nvPr>
        </p:nvSpPr>
        <p:spPr>
          <a:xfrm>
            <a:off x="658949" y="1509986"/>
            <a:ext cx="11048564" cy="4653070"/>
          </a:xfrm>
        </p:spPr>
        <p:txBody>
          <a:bodyPr vert="horz" lIns="91440" tIns="45720" rIns="91440" bIns="45720" rtlCol="0" anchor="t">
            <a:noAutofit/>
          </a:bodyPr>
          <a:lstStyle/>
          <a:p>
            <a:r>
              <a:rPr lang="en-US" sz="2000">
                <a:latin typeface="Open Sans"/>
                <a:ea typeface="Open Sans"/>
                <a:cs typeface="Open Sans"/>
              </a:rPr>
              <a:t>Charlotte NC apartments </a:t>
            </a:r>
            <a:r>
              <a:rPr lang="en-US" sz="2000" b="1">
                <a:latin typeface="Open Sans"/>
                <a:ea typeface="Open Sans"/>
                <a:cs typeface="Open Sans"/>
              </a:rPr>
              <a:t>total monthly price</a:t>
            </a:r>
            <a:r>
              <a:rPr lang="en-US" sz="2000">
                <a:latin typeface="Open Sans"/>
                <a:ea typeface="Open Sans"/>
                <a:cs typeface="Open Sans"/>
              </a:rPr>
              <a:t> $1180 or under with washer and dryer included</a:t>
            </a:r>
            <a:endParaRPr lang="en-US" sz="2000">
              <a:latin typeface="Open Sans"/>
              <a:ea typeface="+mn-lt"/>
              <a:cs typeface="+mn-lt"/>
            </a:endParaRPr>
          </a:p>
          <a:p>
            <a:r>
              <a:rPr lang="en-US" sz="2000">
                <a:latin typeface="Open Sans"/>
                <a:ea typeface="+mn-lt"/>
                <a:cs typeface="+mn-lt"/>
              </a:rPr>
              <a:t>Studio Lincoln Park Chicago under 1400 month </a:t>
            </a:r>
            <a:r>
              <a:rPr lang="en-US" sz="2000" b="1">
                <a:latin typeface="Open Sans"/>
                <a:ea typeface="+mn-lt"/>
                <a:cs typeface="+mn-lt"/>
              </a:rPr>
              <a:t>total monthly price</a:t>
            </a:r>
            <a:endParaRPr lang="en-US" sz="2000" b="1"/>
          </a:p>
          <a:p>
            <a:r>
              <a:rPr lang="en-US" sz="2000">
                <a:latin typeface="Open Sans"/>
                <a:ea typeface="+mn-lt"/>
                <a:cs typeface="+mn-lt"/>
              </a:rPr>
              <a:t>1 bedroom in </a:t>
            </a:r>
            <a:r>
              <a:rPr lang="en-US" sz="2000" err="1">
                <a:latin typeface="Open Sans"/>
                <a:ea typeface="+mn-lt"/>
                <a:cs typeface="+mn-lt"/>
              </a:rPr>
              <a:t>bluffdale</a:t>
            </a:r>
            <a:r>
              <a:rPr lang="en-US" sz="2000">
                <a:latin typeface="Open Sans"/>
                <a:ea typeface="+mn-lt"/>
                <a:cs typeface="+mn-lt"/>
              </a:rPr>
              <a:t> area. price max is 1500 with </a:t>
            </a:r>
            <a:r>
              <a:rPr lang="en-US" sz="2000" b="1">
                <a:latin typeface="Open Sans"/>
                <a:ea typeface="+mn-lt"/>
                <a:cs typeface="+mn-lt"/>
              </a:rPr>
              <a:t>fees included</a:t>
            </a:r>
          </a:p>
          <a:p>
            <a:r>
              <a:rPr lang="en-US" sz="2000" b="1">
                <a:latin typeface="Open Sans"/>
                <a:ea typeface="+mn-lt"/>
                <a:cs typeface="+mn-lt"/>
              </a:rPr>
              <a:t>Total monthly price</a:t>
            </a:r>
            <a:r>
              <a:rPr lang="en-US" sz="2000">
                <a:latin typeface="Open Sans"/>
                <a:ea typeface="+mn-lt"/>
                <a:cs typeface="+mn-lt"/>
              </a:rPr>
              <a:t> of $2600 in </a:t>
            </a:r>
            <a:r>
              <a:rPr lang="en-US" sz="2000" err="1">
                <a:latin typeface="Open Sans"/>
                <a:ea typeface="+mn-lt"/>
                <a:cs typeface="+mn-lt"/>
              </a:rPr>
              <a:t>Streeterville</a:t>
            </a:r>
            <a:r>
              <a:rPr lang="en-US" sz="2000">
                <a:latin typeface="Open Sans"/>
                <a:ea typeface="+mn-lt"/>
                <a:cs typeface="+mn-lt"/>
              </a:rPr>
              <a:t> neighborhood, has to have in unit laundry</a:t>
            </a:r>
          </a:p>
          <a:p>
            <a:r>
              <a:rPr lang="en-US" sz="2000">
                <a:latin typeface="Open Sans"/>
                <a:ea typeface="+mn-lt"/>
                <a:cs typeface="+mn-lt"/>
              </a:rPr>
              <a:t>2b 2ba apartment under $2k monthly </a:t>
            </a:r>
            <a:r>
              <a:rPr lang="en-US" sz="2000" b="1">
                <a:latin typeface="Open Sans"/>
                <a:ea typeface="+mn-lt"/>
                <a:cs typeface="+mn-lt"/>
              </a:rPr>
              <a:t>total price</a:t>
            </a:r>
            <a:r>
              <a:rPr lang="en-US" sz="2000">
                <a:latin typeface="Open Sans"/>
                <a:ea typeface="+mn-lt"/>
                <a:cs typeface="+mn-lt"/>
              </a:rPr>
              <a:t> around Apex, Garner or Fuquay Varina</a:t>
            </a:r>
          </a:p>
          <a:p>
            <a:r>
              <a:rPr lang="en-US" sz="2000">
                <a:latin typeface="Open Sans"/>
                <a:ea typeface="+mn-lt"/>
                <a:cs typeface="+mn-lt"/>
              </a:rPr>
              <a:t>Apartments in Jonesboro Georgia </a:t>
            </a:r>
            <a:r>
              <a:rPr lang="en-US" sz="2000" b="1">
                <a:latin typeface="Open Sans"/>
                <a:ea typeface="+mn-lt"/>
                <a:cs typeface="+mn-lt"/>
              </a:rPr>
              <a:t>total monthly price</a:t>
            </a:r>
            <a:r>
              <a:rPr lang="en-US" sz="2000">
                <a:latin typeface="Open Sans"/>
                <a:ea typeface="+mn-lt"/>
                <a:cs typeface="+mn-lt"/>
              </a:rPr>
              <a:t> under 1599</a:t>
            </a:r>
          </a:p>
          <a:p>
            <a:r>
              <a:rPr lang="en-US" sz="2000">
                <a:latin typeface="Open Sans"/>
                <a:ea typeface="+mn-lt"/>
                <a:cs typeface="+mn-lt"/>
              </a:rPr>
              <a:t>Renovated one </a:t>
            </a:r>
            <a:r>
              <a:rPr lang="en-US" sz="2000" err="1">
                <a:latin typeface="Open Sans"/>
                <a:ea typeface="+mn-lt"/>
                <a:cs typeface="+mn-lt"/>
              </a:rPr>
              <a:t>bdrm</a:t>
            </a:r>
            <a:r>
              <a:rPr lang="en-US" sz="2000">
                <a:latin typeface="Open Sans"/>
                <a:ea typeface="+mn-lt"/>
                <a:cs typeface="+mn-lt"/>
              </a:rPr>
              <a:t> in New Britain CT for 1300 dollars or less </a:t>
            </a:r>
            <a:r>
              <a:rPr lang="en-US" sz="2000" b="1">
                <a:latin typeface="Open Sans"/>
                <a:ea typeface="+mn-lt"/>
                <a:cs typeface="+mn-lt"/>
              </a:rPr>
              <a:t>total monthly price</a:t>
            </a:r>
          </a:p>
          <a:p>
            <a:r>
              <a:rPr lang="en-US" sz="2000">
                <a:latin typeface="Open Sans"/>
                <a:ea typeface="Open Sans"/>
                <a:cs typeface="Open Sans"/>
              </a:rPr>
              <a:t>1 bed 1 bath max rent of 1800 Tampa, Florida </a:t>
            </a:r>
            <a:r>
              <a:rPr lang="en-US" sz="2000" b="1">
                <a:latin typeface="Open Sans"/>
                <a:ea typeface="Open Sans"/>
                <a:cs typeface="Open Sans"/>
              </a:rPr>
              <a:t>total monthly price</a:t>
            </a:r>
            <a:r>
              <a:rPr lang="en-US" sz="2000">
                <a:latin typeface="Open Sans"/>
                <a:ea typeface="Open Sans"/>
                <a:cs typeface="Open Sans"/>
              </a:rPr>
              <a:t> indoor hallways</a:t>
            </a:r>
          </a:p>
          <a:p>
            <a:r>
              <a:rPr lang="en-US" sz="2000">
                <a:latin typeface="Open Sans"/>
                <a:ea typeface="Open Sans"/>
                <a:cs typeface="Open Sans"/>
              </a:rPr>
              <a:t>Lower Michigan apartments with in unit washer and dryer with </a:t>
            </a:r>
            <a:r>
              <a:rPr lang="en-US" sz="2000" b="1">
                <a:latin typeface="Open Sans"/>
                <a:ea typeface="Open Sans"/>
                <a:cs typeface="Open Sans"/>
              </a:rPr>
              <a:t>total monthly price</a:t>
            </a:r>
            <a:r>
              <a:rPr lang="en-US" sz="2000">
                <a:latin typeface="Open Sans"/>
                <a:ea typeface="Open Sans"/>
                <a:cs typeface="Open Sans"/>
              </a:rPr>
              <a:t> under $1,300</a:t>
            </a:r>
          </a:p>
        </p:txBody>
      </p:sp>
      <p:sp>
        <p:nvSpPr>
          <p:cNvPr id="5" name="Slide Number Placeholder 4">
            <a:extLst>
              <a:ext uri="{FF2B5EF4-FFF2-40B4-BE49-F238E27FC236}">
                <a16:creationId xmlns:a16="http://schemas.microsoft.com/office/drawing/2014/main" id="{200CBCE9-9BE8-4744-672C-E6CD6C0190B1}"/>
              </a:ext>
            </a:extLst>
          </p:cNvPr>
          <p:cNvSpPr>
            <a:spLocks noGrp="1"/>
          </p:cNvSpPr>
          <p:nvPr>
            <p:ph type="sldNum" sz="quarter" idx="12"/>
          </p:nvPr>
        </p:nvSpPr>
        <p:spPr/>
        <p:txBody>
          <a:bodyPr/>
          <a:lstStyle/>
          <a:p>
            <a:fld id="{BC6EC9E2-4D5F-BC4E-889F-0D8E3B393E19}" type="slidenum">
              <a:rPr lang="en-US" smtClean="0"/>
              <a:pPr/>
              <a:t>54</a:t>
            </a:fld>
            <a:endParaRPr lang="en-US"/>
          </a:p>
        </p:txBody>
      </p:sp>
      <p:sp>
        <p:nvSpPr>
          <p:cNvPr id="9" name="TextBox 8">
            <a:extLst>
              <a:ext uri="{FF2B5EF4-FFF2-40B4-BE49-F238E27FC236}">
                <a16:creationId xmlns:a16="http://schemas.microsoft.com/office/drawing/2014/main" id="{9183E70B-45D3-E572-D156-DA0138B44124}"/>
              </a:ext>
            </a:extLst>
          </p:cNvPr>
          <p:cNvSpPr txBox="1"/>
          <p:nvPr/>
        </p:nvSpPr>
        <p:spPr>
          <a:xfrm>
            <a:off x="567593" y="2205541"/>
            <a:ext cx="11092542" cy="2708434"/>
          </a:xfrm>
          <a:prstGeom prst="rect">
            <a:avLst/>
          </a:prstGeom>
          <a:solidFill>
            <a:schemeClr val="accent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endParaRPr lang="en-US" sz="3200" b="1">
              <a:solidFill>
                <a:srgbClr val="262626"/>
              </a:solidFill>
              <a:latin typeface="Open Sans"/>
              <a:ea typeface="Open Sans"/>
              <a:cs typeface="Open Sans"/>
            </a:endParaRPr>
          </a:p>
          <a:p>
            <a:pPr algn="ctr"/>
            <a:endParaRPr lang="en-US" sz="3200" b="1">
              <a:solidFill>
                <a:srgbClr val="262626"/>
              </a:solidFill>
              <a:latin typeface="Open Sans"/>
              <a:ea typeface="Open Sans"/>
              <a:cs typeface="Open Sans"/>
            </a:endParaRPr>
          </a:p>
          <a:p>
            <a:pPr algn="ctr"/>
            <a:r>
              <a:rPr lang="en-US" sz="4400" b="1">
                <a:solidFill>
                  <a:srgbClr val="262626"/>
                </a:solidFill>
                <a:latin typeface="Open Sans"/>
                <a:ea typeface="Open Sans"/>
                <a:cs typeface="Open Sans"/>
              </a:rPr>
              <a:t>Will your property show up???</a:t>
            </a:r>
            <a:endParaRPr lang="en-US" sz="4400">
              <a:latin typeface="Open Sans"/>
              <a:ea typeface="Open Sans"/>
              <a:cs typeface="Open Sans"/>
            </a:endParaRPr>
          </a:p>
          <a:p>
            <a:pPr algn="ctr"/>
            <a:endParaRPr lang="en-US" sz="4400" b="1">
              <a:solidFill>
                <a:srgbClr val="262626"/>
              </a:solidFill>
              <a:latin typeface="Open Sans"/>
              <a:ea typeface="Open Sans"/>
              <a:cs typeface="Open Sans"/>
            </a:endParaRPr>
          </a:p>
          <a:p>
            <a:endParaRPr lang="en-US">
              <a:solidFill>
                <a:srgbClr val="000000"/>
              </a:solidFill>
              <a:latin typeface="Calibri" panose="020F0502020204030204"/>
              <a:ea typeface="Calibri"/>
              <a:cs typeface="Calibri"/>
            </a:endParaRPr>
          </a:p>
        </p:txBody>
      </p:sp>
    </p:spTree>
    <p:extLst>
      <p:ext uri="{BB962C8B-B14F-4D97-AF65-F5344CB8AC3E}">
        <p14:creationId xmlns:p14="http://schemas.microsoft.com/office/powerpoint/2010/main" val="3468819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1F89DC-2486-BBBF-FDA5-602C8E6D05B6}"/>
              </a:ext>
            </a:extLst>
          </p:cNvPr>
          <p:cNvSpPr>
            <a:spLocks noGrp="1"/>
          </p:cNvSpPr>
          <p:nvPr>
            <p:ph type="title"/>
          </p:nvPr>
        </p:nvSpPr>
        <p:spPr>
          <a:xfrm>
            <a:off x="2449286" y="659300"/>
            <a:ext cx="7293429" cy="4620305"/>
          </a:xfrm>
        </p:spPr>
        <p:txBody>
          <a:bodyPr/>
          <a:lstStyle/>
          <a:p>
            <a:r>
              <a:rPr lang="en-US" b="1">
                <a:latin typeface="Open Sans"/>
                <a:ea typeface="Open Sans"/>
                <a:cs typeface="Open Sans"/>
              </a:rPr>
              <a:t>Using total monthly price to attract renters as they </a:t>
            </a:r>
            <a:r>
              <a:rPr lang="en-US" b="1" u="sng">
                <a:latin typeface="Open Sans"/>
                <a:ea typeface="Open Sans"/>
                <a:cs typeface="Open Sans"/>
              </a:rPr>
              <a:t>begin</a:t>
            </a:r>
            <a:r>
              <a:rPr lang="en-US" b="1">
                <a:latin typeface="Open Sans"/>
                <a:ea typeface="Open Sans"/>
                <a:cs typeface="Open Sans"/>
              </a:rPr>
              <a:t> their search</a:t>
            </a:r>
            <a:endParaRPr lang="en-US" b="1">
              <a:latin typeface="Open Sans"/>
            </a:endParaRPr>
          </a:p>
        </p:txBody>
      </p:sp>
    </p:spTree>
    <p:extLst>
      <p:ext uri="{BB962C8B-B14F-4D97-AF65-F5344CB8AC3E}">
        <p14:creationId xmlns:p14="http://schemas.microsoft.com/office/powerpoint/2010/main" val="6786052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23D50-8217-D6A4-6360-49BDF3564745}"/>
              </a:ext>
            </a:extLst>
          </p:cNvPr>
          <p:cNvSpPr>
            <a:spLocks noGrp="1"/>
          </p:cNvSpPr>
          <p:nvPr>
            <p:ph type="title"/>
          </p:nvPr>
        </p:nvSpPr>
        <p:spPr>
          <a:xfrm>
            <a:off x="831193" y="1402"/>
            <a:ext cx="10515600" cy="643392"/>
          </a:xfrm>
        </p:spPr>
        <p:txBody>
          <a:bodyPr>
            <a:normAutofit/>
          </a:bodyPr>
          <a:lstStyle/>
          <a:p>
            <a:r>
              <a:rPr lang="en-US" sz="3200">
                <a:latin typeface="Open Sans"/>
                <a:ea typeface="Open Sans"/>
                <a:cs typeface="Open Sans"/>
              </a:rPr>
              <a:t>Price is </a:t>
            </a:r>
            <a:r>
              <a:rPr lang="en-US" sz="3200" b="1">
                <a:latin typeface="Open Sans"/>
                <a:ea typeface="Open Sans"/>
                <a:cs typeface="Open Sans"/>
              </a:rPr>
              <a:t>#1</a:t>
            </a:r>
            <a:r>
              <a:rPr lang="en-US" sz="3200">
                <a:latin typeface="Open Sans"/>
                <a:ea typeface="Open Sans"/>
                <a:cs typeface="Open Sans"/>
              </a:rPr>
              <a:t> most important factor in renter search</a:t>
            </a:r>
          </a:p>
        </p:txBody>
      </p:sp>
      <p:sp>
        <p:nvSpPr>
          <p:cNvPr id="4" name="Slide Number Placeholder 3">
            <a:extLst>
              <a:ext uri="{FF2B5EF4-FFF2-40B4-BE49-F238E27FC236}">
                <a16:creationId xmlns:a16="http://schemas.microsoft.com/office/drawing/2014/main" id="{CB4ED9E4-A96C-1E2A-E8BF-4FE730CA3DA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6EC9E2-4D5F-BC4E-889F-0D8E3B393E19}" type="slidenum">
              <a:rPr kumimoji="0" lang="en-US" sz="800" b="0" i="0" u="none" strike="noStrike" kern="1200" cap="none" spc="0" normalizeH="0" baseline="0" noProof="0" smtClean="0">
                <a:ln>
                  <a:noFill/>
                </a:ln>
                <a:solidFill>
                  <a:srgbClr val="44546A">
                    <a:lumMod val="60000"/>
                    <a:lumOff val="40000"/>
                  </a:srgbClr>
                </a:solidFill>
                <a:effectLst/>
                <a:uLnTx/>
                <a:uFillTx/>
                <a:latin typeface="Avenir Next LT Pro"/>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800" b="0" i="0" u="none" strike="noStrike" kern="1200" cap="none" spc="0" normalizeH="0" baseline="0" noProof="0">
              <a:ln>
                <a:noFill/>
              </a:ln>
              <a:solidFill>
                <a:srgbClr val="44546A">
                  <a:lumMod val="60000"/>
                  <a:lumOff val="40000"/>
                </a:srgbClr>
              </a:solidFill>
              <a:effectLst/>
              <a:uLnTx/>
              <a:uFillTx/>
              <a:latin typeface="Avenir Next LT Pro"/>
              <a:ea typeface="+mn-ea"/>
              <a:cs typeface="Arial" panose="020B0604020202020204" pitchFamily="34" charset="0"/>
            </a:endParaRPr>
          </a:p>
        </p:txBody>
      </p:sp>
      <p:sp>
        <p:nvSpPr>
          <p:cNvPr id="13" name="TextBox 12">
            <a:extLst>
              <a:ext uri="{FF2B5EF4-FFF2-40B4-BE49-F238E27FC236}">
                <a16:creationId xmlns:a16="http://schemas.microsoft.com/office/drawing/2014/main" id="{E08CA8E8-0DFC-C86D-3E27-4742BA254802}"/>
              </a:ext>
            </a:extLst>
          </p:cNvPr>
          <p:cNvSpPr txBox="1"/>
          <p:nvPr/>
        </p:nvSpPr>
        <p:spPr>
          <a:xfrm>
            <a:off x="2771772" y="1382675"/>
            <a:ext cx="664501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lumMod val="65000"/>
                    <a:lumOff val="35000"/>
                  </a:srgbClr>
                </a:solidFill>
                <a:effectLst/>
                <a:uLnTx/>
                <a:uFillTx/>
                <a:latin typeface="Avenir Next LT Pro" panose="020B0504020202020204" pitchFamily="34" charset="77"/>
                <a:ea typeface="+mn-ea"/>
                <a:cs typeface="+mn-cs"/>
              </a:rPr>
              <a:t>Among top 3 considerations when selecting next rental residence</a:t>
            </a:r>
          </a:p>
        </p:txBody>
      </p:sp>
      <p:sp>
        <p:nvSpPr>
          <p:cNvPr id="14" name="Text Placeholder 5">
            <a:extLst>
              <a:ext uri="{FF2B5EF4-FFF2-40B4-BE49-F238E27FC236}">
                <a16:creationId xmlns:a16="http://schemas.microsoft.com/office/drawing/2014/main" id="{5373CA07-F453-7DDA-6437-B7982A98007D}"/>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Renter Survey</a:t>
            </a:r>
          </a:p>
        </p:txBody>
      </p:sp>
      <p:pic>
        <p:nvPicPr>
          <p:cNvPr id="5" name="Picture 4" descr="A green and grey rectangular bars with white text&#10;&#10;AI-generated content may be incorrect.">
            <a:extLst>
              <a:ext uri="{FF2B5EF4-FFF2-40B4-BE49-F238E27FC236}">
                <a16:creationId xmlns:a16="http://schemas.microsoft.com/office/drawing/2014/main" id="{17F4AC67-8629-44A0-CF06-A64ECE95FDCA}"/>
              </a:ext>
            </a:extLst>
          </p:cNvPr>
          <p:cNvPicPr>
            <a:picLocks noChangeAspect="1"/>
          </p:cNvPicPr>
          <p:nvPr/>
        </p:nvPicPr>
        <p:blipFill>
          <a:blip r:embed="rId2"/>
          <a:stretch>
            <a:fillRect/>
          </a:stretch>
        </p:blipFill>
        <p:spPr>
          <a:xfrm>
            <a:off x="1869385" y="1717888"/>
            <a:ext cx="8828020" cy="3789376"/>
          </a:xfrm>
          <a:prstGeom prst="rect">
            <a:avLst/>
          </a:prstGeom>
        </p:spPr>
      </p:pic>
    </p:spTree>
    <p:extLst>
      <p:ext uri="{BB962C8B-B14F-4D97-AF65-F5344CB8AC3E}">
        <p14:creationId xmlns:p14="http://schemas.microsoft.com/office/powerpoint/2010/main" val="2436386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CD60DD-D11A-23F7-C84A-CCAD4179F4D2}"/>
              </a:ext>
            </a:extLst>
          </p:cNvPr>
          <p:cNvSpPr/>
          <p:nvPr/>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grpSp>
        <p:nvGrpSpPr>
          <p:cNvPr id="5" name="Group 4">
            <a:extLst>
              <a:ext uri="{FF2B5EF4-FFF2-40B4-BE49-F238E27FC236}">
                <a16:creationId xmlns:a16="http://schemas.microsoft.com/office/drawing/2014/main" id="{4DB1FB20-6630-5178-72BB-080F9B81D726}"/>
              </a:ext>
            </a:extLst>
          </p:cNvPr>
          <p:cNvGrpSpPr/>
          <p:nvPr/>
        </p:nvGrpSpPr>
        <p:grpSpPr>
          <a:xfrm>
            <a:off x="486013" y="2228081"/>
            <a:ext cx="5469921" cy="2377174"/>
            <a:chOff x="540181" y="694437"/>
            <a:chExt cx="12548990" cy="5453669"/>
          </a:xfrm>
        </p:grpSpPr>
        <p:sp>
          <p:nvSpPr>
            <p:cNvPr id="12" name="Rounded Rectangle 11">
              <a:extLst>
                <a:ext uri="{FF2B5EF4-FFF2-40B4-BE49-F238E27FC236}">
                  <a16:creationId xmlns:a16="http://schemas.microsoft.com/office/drawing/2014/main" id="{FAD657A7-B0A7-5FF5-C24B-4C5C9B59E1F9}"/>
                </a:ext>
              </a:extLst>
            </p:cNvPr>
            <p:cNvSpPr>
              <a:spLocks/>
            </p:cNvSpPr>
            <p:nvPr/>
          </p:nvSpPr>
          <p:spPr>
            <a:xfrm>
              <a:off x="1495985" y="768929"/>
              <a:ext cx="11580797" cy="5320145"/>
            </a:xfrm>
            <a:prstGeom prst="roundRect">
              <a:avLst>
                <a:gd name="adj" fmla="val 3775"/>
              </a:avLst>
            </a:prstGeom>
            <a:gradFill>
              <a:gsLst>
                <a:gs pos="100000">
                  <a:schemeClr val="accent1">
                    <a:lumMod val="20000"/>
                    <a:lumOff val="80000"/>
                  </a:schemeClr>
                </a:gs>
                <a:gs pos="0">
                  <a:schemeClr val="accent6">
                    <a:lumMod val="20000"/>
                    <a:lumOff val="80000"/>
                  </a:schemeClr>
                </a:gs>
              </a:gsLst>
              <a:lin ang="13500000" scaled="1"/>
            </a:gradFill>
            <a:ln w="254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venir Next LT Pro"/>
                <a:ea typeface="+mn-ea"/>
                <a:cs typeface="+mn-cs"/>
              </a:endParaRPr>
            </a:p>
          </p:txBody>
        </p:sp>
        <p:pic>
          <p:nvPicPr>
            <p:cNvPr id="13" name="Graphic 12">
              <a:extLst>
                <a:ext uri="{FF2B5EF4-FFF2-40B4-BE49-F238E27FC236}">
                  <a16:creationId xmlns:a16="http://schemas.microsoft.com/office/drawing/2014/main" id="{D9686817-46FB-1BF2-3B93-7A764C3C7B92}"/>
                </a:ext>
              </a:extLst>
            </p:cNvPr>
            <p:cNvPicPr>
              <a:picLocks noChangeAspect="1"/>
            </p:cNvPicPr>
            <p:nvPr/>
          </p:nvPicPr>
          <p:blipFill>
            <a:blip>
              <a:extLst>
                <a:ext uri="{96DAC541-7B7A-43D3-8B79-37D633B846F1}">
                  <asvg:svgBlip xmlns:asvg="http://schemas.microsoft.com/office/drawing/2016/SVG/main" r:embed="rId2"/>
                </a:ext>
              </a:extLst>
            </a:blip>
            <a:srcRect l="22650" t="22049" r="2790" b="1128"/>
            <a:stretch>
              <a:fillRect/>
            </a:stretch>
          </p:blipFill>
          <p:spPr>
            <a:xfrm rot="10800000">
              <a:off x="11516950" y="4870841"/>
              <a:ext cx="1572221" cy="1277265"/>
            </a:xfrm>
            <a:prstGeom prst="rect">
              <a:avLst/>
            </a:prstGeom>
          </p:spPr>
        </p:pic>
        <p:pic>
          <p:nvPicPr>
            <p:cNvPr id="14" name="Graphic 13">
              <a:extLst>
                <a:ext uri="{FF2B5EF4-FFF2-40B4-BE49-F238E27FC236}">
                  <a16:creationId xmlns:a16="http://schemas.microsoft.com/office/drawing/2014/main" id="{B684BA50-826C-59FA-B134-6E220FD5187B}"/>
                </a:ext>
              </a:extLst>
            </p:cNvPr>
            <p:cNvPicPr>
              <a:picLocks noChangeAspect="1"/>
            </p:cNvPicPr>
            <p:nvPr/>
          </p:nvPicPr>
          <p:blipFill>
            <a:blip>
              <a:extLst>
                <a:ext uri="{96DAC541-7B7A-43D3-8B79-37D633B846F1}">
                  <asvg:svgBlip xmlns:asvg="http://schemas.microsoft.com/office/drawing/2016/SVG/main" r:embed="rId3"/>
                </a:ext>
              </a:extLst>
            </a:blip>
            <a:srcRect l="-1" r="-2954"/>
            <a:stretch>
              <a:fillRect/>
            </a:stretch>
          </p:blipFill>
          <p:spPr>
            <a:xfrm>
              <a:off x="540181" y="694437"/>
              <a:ext cx="1149660" cy="880452"/>
            </a:xfrm>
            <a:prstGeom prst="rect">
              <a:avLst/>
            </a:prstGeom>
          </p:spPr>
        </p:pic>
      </p:grpSp>
      <p:sp>
        <p:nvSpPr>
          <p:cNvPr id="15" name="TextBox 14">
            <a:extLst>
              <a:ext uri="{FF2B5EF4-FFF2-40B4-BE49-F238E27FC236}">
                <a16:creationId xmlns:a16="http://schemas.microsoft.com/office/drawing/2014/main" id="{C3EA3C2C-5C2F-DC16-C976-9A3D01D9CDE0}"/>
              </a:ext>
            </a:extLst>
          </p:cNvPr>
          <p:cNvSpPr txBox="1"/>
          <p:nvPr/>
        </p:nvSpPr>
        <p:spPr>
          <a:xfrm>
            <a:off x="1229938" y="2536702"/>
            <a:ext cx="4507219"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srgbClr val="44546A"/>
                </a:solidFill>
                <a:effectLst/>
                <a:uLnTx/>
                <a:uFillTx/>
                <a:latin typeface="Avenir Next LT Pro" panose="020B0504020202020204" pitchFamily="34" charset="77"/>
                <a:ea typeface="+mn-ea"/>
                <a:cs typeface="+mn-cs"/>
              </a:rPr>
              <a:t>I can’t afford hidden or unexpected charges. I must stay within my budget.</a:t>
            </a:r>
            <a:endParaRPr kumimoji="0" lang="en-US" sz="2400" b="1" i="1" u="none" strike="noStrike" kern="1200" cap="none" spc="0" normalizeH="0" baseline="0" noProof="0">
              <a:ln>
                <a:noFill/>
              </a:ln>
              <a:solidFill>
                <a:srgbClr val="44546A"/>
              </a:solidFill>
              <a:effectLst/>
              <a:uLnTx/>
              <a:uFillTx/>
              <a:latin typeface="Avenir Next LT Pro" panose="020B0504020202020204" pitchFamily="34" charset="77"/>
              <a:ea typeface="+mn-ea"/>
              <a:cs typeface="+mn-cs"/>
            </a:endParaRPr>
          </a:p>
        </p:txBody>
      </p:sp>
      <p:sp>
        <p:nvSpPr>
          <p:cNvPr id="16" name="TextBox 15">
            <a:extLst>
              <a:ext uri="{FF2B5EF4-FFF2-40B4-BE49-F238E27FC236}">
                <a16:creationId xmlns:a16="http://schemas.microsoft.com/office/drawing/2014/main" id="{9F7EAC1E-EBBB-6861-F50F-720D6CE33F9D}"/>
              </a:ext>
            </a:extLst>
          </p:cNvPr>
          <p:cNvSpPr txBox="1"/>
          <p:nvPr/>
        </p:nvSpPr>
        <p:spPr>
          <a:xfrm>
            <a:off x="1229938" y="4035109"/>
            <a:ext cx="3994536"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44546A"/>
                </a:solidFill>
                <a:effectLst/>
                <a:uLnTx/>
                <a:uFillTx/>
                <a:latin typeface="Avenir Next LT Pro" panose="020B0504020202020204" pitchFamily="34" charset="77"/>
                <a:ea typeface="+mn-ea"/>
                <a:cs typeface="+mn-cs"/>
              </a:rPr>
              <a:t>— </a:t>
            </a:r>
            <a:r>
              <a:rPr kumimoji="0" lang="en-US" sz="1400" b="1" i="0" u="none" strike="noStrike" kern="1200" cap="none" spc="0" normalizeH="0" baseline="0" noProof="0">
                <a:ln>
                  <a:noFill/>
                </a:ln>
                <a:solidFill>
                  <a:srgbClr val="478500"/>
                </a:solidFill>
                <a:effectLst/>
                <a:uLnTx/>
                <a:uFillTx/>
                <a:latin typeface="Avenir Next LT Pro" panose="020B0504020202020204" pitchFamily="34" charset="77"/>
                <a:ea typeface="+mn-ea"/>
                <a:cs typeface="+mn-cs"/>
              </a:rPr>
              <a:t>Renter in Texas</a:t>
            </a:r>
          </a:p>
        </p:txBody>
      </p:sp>
      <p:sp>
        <p:nvSpPr>
          <p:cNvPr id="2" name="Title 1">
            <a:extLst>
              <a:ext uri="{FF2B5EF4-FFF2-40B4-BE49-F238E27FC236}">
                <a16:creationId xmlns:a16="http://schemas.microsoft.com/office/drawing/2014/main" id="{39655463-B89B-EF1E-E7E0-01CF0CA9FC0F}"/>
              </a:ext>
            </a:extLst>
          </p:cNvPr>
          <p:cNvSpPr>
            <a:spLocks noGrp="1"/>
          </p:cNvSpPr>
          <p:nvPr>
            <p:ph type="title"/>
          </p:nvPr>
        </p:nvSpPr>
        <p:spPr>
          <a:xfrm>
            <a:off x="491055" y="236003"/>
            <a:ext cx="11202633" cy="1016725"/>
          </a:xfrm>
        </p:spPr>
        <p:txBody>
          <a:bodyPr>
            <a:normAutofit fontScale="90000"/>
          </a:bodyPr>
          <a:lstStyle/>
          <a:p>
            <a:r>
              <a:rPr lang="en-US" sz="3200">
                <a:solidFill>
                  <a:schemeClr val="bg1"/>
                </a:solidFill>
                <a:latin typeface="Open Sans"/>
                <a:ea typeface="Open Sans"/>
                <a:cs typeface="Open Sans"/>
              </a:rPr>
              <a:t>We asked! </a:t>
            </a:r>
            <a:br>
              <a:rPr lang="en-US" sz="3200">
                <a:solidFill>
                  <a:schemeClr val="bg1"/>
                </a:solidFill>
                <a:latin typeface="Open Sans"/>
                <a:ea typeface="Open Sans"/>
                <a:cs typeface="Open Sans"/>
              </a:rPr>
            </a:br>
            <a:r>
              <a:rPr lang="en-US" sz="3200">
                <a:solidFill>
                  <a:schemeClr val="bg1"/>
                </a:solidFill>
                <a:latin typeface="Open Sans"/>
                <a:ea typeface="Open Sans"/>
                <a:cs typeface="Open Sans"/>
              </a:rPr>
              <a:t>Renters want to see the </a:t>
            </a:r>
            <a:r>
              <a:rPr lang="en-US" sz="3200" u="sng">
                <a:solidFill>
                  <a:schemeClr val="bg1"/>
                </a:solidFill>
                <a:latin typeface="Open Sans"/>
                <a:ea typeface="Open Sans"/>
                <a:cs typeface="Open Sans"/>
              </a:rPr>
              <a:t>total price</a:t>
            </a:r>
            <a:r>
              <a:rPr lang="en-US" sz="3200">
                <a:solidFill>
                  <a:schemeClr val="bg1"/>
                </a:solidFill>
                <a:latin typeface="Open Sans"/>
                <a:ea typeface="Open Sans"/>
                <a:cs typeface="Open Sans"/>
              </a:rPr>
              <a:t> with all fees included.</a:t>
            </a:r>
          </a:p>
        </p:txBody>
      </p:sp>
      <p:sp>
        <p:nvSpPr>
          <p:cNvPr id="4" name="Slide Number Placeholder 3">
            <a:extLst>
              <a:ext uri="{FF2B5EF4-FFF2-40B4-BE49-F238E27FC236}">
                <a16:creationId xmlns:a16="http://schemas.microsoft.com/office/drawing/2014/main" id="{25A31D57-8D5C-DE54-0CC2-D8BC883512AD}"/>
              </a:ext>
            </a:extLst>
          </p:cNvPr>
          <p:cNvSpPr>
            <a:spLocks noGrp="1"/>
          </p:cNvSpPr>
          <p:nvPr>
            <p:ph type="sldNum" sz="quarter" idx="12"/>
          </p:nvPr>
        </p:nvSpPr>
        <p:spPr>
          <a:xfrm>
            <a:off x="11838869" y="6615752"/>
            <a:ext cx="323162" cy="15484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6EC9E2-4D5F-BC4E-889F-0D8E3B393E19}" type="slidenum">
              <a:rPr kumimoji="0" lang="en-US" sz="800" b="0" i="0" u="none" strike="noStrike" kern="1200" cap="none" spc="0" normalizeH="0" baseline="0" noProof="0" smtClean="0">
                <a:ln>
                  <a:noFill/>
                </a:ln>
                <a:solidFill>
                  <a:srgbClr val="44546A">
                    <a:lumMod val="60000"/>
                    <a:lumOff val="40000"/>
                  </a:srgbClr>
                </a:solidFill>
                <a:effectLst/>
                <a:uLnTx/>
                <a:uFillTx/>
                <a:latin typeface="Avenir Next LT Pro"/>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800" b="0" i="0" u="none" strike="noStrike" kern="1200" cap="none" spc="0" normalizeH="0" baseline="0" noProof="0">
              <a:ln>
                <a:noFill/>
              </a:ln>
              <a:solidFill>
                <a:srgbClr val="44546A">
                  <a:lumMod val="60000"/>
                  <a:lumOff val="40000"/>
                </a:srgbClr>
              </a:solidFill>
              <a:effectLst/>
              <a:uLnTx/>
              <a:uFillTx/>
              <a:latin typeface="Avenir Next LT Pro"/>
              <a:ea typeface="+mn-ea"/>
              <a:cs typeface="Arial" panose="020B0604020202020204" pitchFamily="34" charset="0"/>
            </a:endParaRPr>
          </a:p>
        </p:txBody>
      </p:sp>
      <p:graphicFrame>
        <p:nvGraphicFramePr>
          <p:cNvPr id="8" name="Content Placeholder 7">
            <a:extLst>
              <a:ext uri="{FF2B5EF4-FFF2-40B4-BE49-F238E27FC236}">
                <a16:creationId xmlns:a16="http://schemas.microsoft.com/office/drawing/2014/main" id="{D42BBA67-F27A-E1A4-4C1A-BE9A58E9782D}"/>
              </a:ext>
            </a:extLst>
          </p:cNvPr>
          <p:cNvGraphicFramePr>
            <a:graphicFrameLocks noGrp="1"/>
          </p:cNvGraphicFramePr>
          <p:nvPr>
            <p:ph idx="4294967295"/>
          </p:nvPr>
        </p:nvGraphicFramePr>
        <p:xfrm>
          <a:off x="5429583" y="1735898"/>
          <a:ext cx="8174037" cy="4754563"/>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a:extLst>
              <a:ext uri="{FF2B5EF4-FFF2-40B4-BE49-F238E27FC236}">
                <a16:creationId xmlns:a16="http://schemas.microsoft.com/office/drawing/2014/main" id="{3FAC96C9-3E5D-E84A-8693-FCD7F9880766}"/>
              </a:ext>
            </a:extLst>
          </p:cNvPr>
          <p:cNvSpPr txBox="1"/>
          <p:nvPr/>
        </p:nvSpPr>
        <p:spPr>
          <a:xfrm>
            <a:off x="9052560" y="4665911"/>
            <a:ext cx="144881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44546A"/>
                </a:solidFill>
                <a:effectLst/>
                <a:uLnTx/>
                <a:uFillTx/>
                <a:latin typeface="Arial" panose="020B0604020202020204"/>
                <a:ea typeface="+mn-ea"/>
                <a:cs typeface="+mn-cs"/>
              </a:rPr>
              <a:t>85%</a:t>
            </a:r>
          </a:p>
        </p:txBody>
      </p:sp>
    </p:spTree>
    <p:extLst>
      <p:ext uri="{BB962C8B-B14F-4D97-AF65-F5344CB8AC3E}">
        <p14:creationId xmlns:p14="http://schemas.microsoft.com/office/powerpoint/2010/main" val="10722908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85420-0AF1-189A-9157-6063630F2B0C}"/>
              </a:ext>
            </a:extLst>
          </p:cNvPr>
          <p:cNvSpPr>
            <a:spLocks noGrp="1"/>
          </p:cNvSpPr>
          <p:nvPr>
            <p:ph type="title"/>
          </p:nvPr>
        </p:nvSpPr>
        <p:spPr>
          <a:xfrm>
            <a:off x="342900" y="1943100"/>
            <a:ext cx="11506200" cy="3451860"/>
          </a:xfrm>
        </p:spPr>
        <p:txBody>
          <a:bodyPr>
            <a:normAutofit/>
          </a:bodyPr>
          <a:lstStyle/>
          <a:p>
            <a:r>
              <a:rPr lang="en-GB">
                <a:latin typeface="Open Sans"/>
                <a:ea typeface="Open Sans"/>
                <a:cs typeface="Open Sans"/>
              </a:rPr>
              <a:t> 48% of renters tell us that they have actually </a:t>
            </a:r>
            <a:r>
              <a:rPr lang="en-GB" u="sng">
                <a:latin typeface="Open Sans"/>
                <a:ea typeface="Open Sans"/>
                <a:cs typeface="Open Sans"/>
              </a:rPr>
              <a:t>stopped</a:t>
            </a:r>
            <a:r>
              <a:rPr lang="en-GB">
                <a:latin typeface="Open Sans"/>
                <a:ea typeface="Open Sans"/>
                <a:cs typeface="Open Sans"/>
              </a:rPr>
              <a:t> considering a property </a:t>
            </a:r>
            <a:br>
              <a:rPr lang="en-GB">
                <a:latin typeface="Open Sans"/>
                <a:ea typeface="Open Sans"/>
                <a:cs typeface="Open Sans"/>
              </a:rPr>
            </a:br>
            <a:r>
              <a:rPr lang="en-GB">
                <a:latin typeface="Open Sans"/>
                <a:ea typeface="Open Sans"/>
                <a:cs typeface="Open Sans"/>
              </a:rPr>
              <a:t>when presented with new fees!</a:t>
            </a:r>
            <a:endParaRPr lang="en-US">
              <a:latin typeface="Open Sans"/>
              <a:ea typeface="Open Sans"/>
              <a:cs typeface="Open Sans"/>
            </a:endParaRPr>
          </a:p>
        </p:txBody>
      </p:sp>
      <p:sp>
        <p:nvSpPr>
          <p:cNvPr id="3" name="Text Placeholder 5">
            <a:extLst>
              <a:ext uri="{FF2B5EF4-FFF2-40B4-BE49-F238E27FC236}">
                <a16:creationId xmlns:a16="http://schemas.microsoft.com/office/drawing/2014/main" id="{7B279BC0-C2CF-AA23-FE3D-987820AA3537}"/>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Renter Survey</a:t>
            </a:r>
          </a:p>
        </p:txBody>
      </p:sp>
    </p:spTree>
    <p:extLst>
      <p:ext uri="{BB962C8B-B14F-4D97-AF65-F5344CB8AC3E}">
        <p14:creationId xmlns:p14="http://schemas.microsoft.com/office/powerpoint/2010/main" val="18219201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F72844-FF6E-B0EF-868C-B7B5B2DF15F5}"/>
              </a:ext>
            </a:extLst>
          </p:cNvPr>
          <p:cNvSpPr>
            <a:spLocks noGrp="1"/>
          </p:cNvSpPr>
          <p:nvPr>
            <p:ph idx="1"/>
          </p:nvPr>
        </p:nvSpPr>
        <p:spPr>
          <a:xfrm>
            <a:off x="2295525" y="2030336"/>
            <a:ext cx="7595961" cy="3701391"/>
          </a:xfrm>
        </p:spPr>
        <p:txBody>
          <a:bodyPr vert="horz" lIns="91440" tIns="45720" rIns="91440" bIns="45720" rtlCol="0" anchor="t">
            <a:normAutofit/>
          </a:bodyPr>
          <a:lstStyle/>
          <a:p>
            <a:pPr marL="0" indent="0">
              <a:buNone/>
            </a:pPr>
            <a:r>
              <a:rPr lang="en-US" sz="4400" b="1">
                <a:latin typeface="Open Sans"/>
                <a:ea typeface="Open Sans"/>
                <a:cs typeface="Open Sans"/>
              </a:rPr>
              <a:t>Our customers are seeing real benefits when they present a "Total Monthly Price"</a:t>
            </a:r>
          </a:p>
          <a:p>
            <a:endParaRPr lang="en-US" sz="4400" b="1"/>
          </a:p>
        </p:txBody>
      </p:sp>
    </p:spTree>
    <p:extLst>
      <p:ext uri="{BB962C8B-B14F-4D97-AF65-F5344CB8AC3E}">
        <p14:creationId xmlns:p14="http://schemas.microsoft.com/office/powerpoint/2010/main" val="27488176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4F39A3-7FD7-8B40-03FF-6441CC8297AB}"/>
              </a:ext>
            </a:extLst>
          </p:cNvPr>
          <p:cNvSpPr>
            <a:spLocks noGrp="1"/>
          </p:cNvSpPr>
          <p:nvPr>
            <p:ph type="title"/>
          </p:nvPr>
        </p:nvSpPr>
        <p:spPr/>
        <p:txBody>
          <a:bodyPr>
            <a:normAutofit fontScale="90000"/>
          </a:bodyPr>
          <a:lstStyle/>
          <a:p>
            <a:r>
              <a:rPr lang="en-US">
                <a:latin typeface="Open Sans ExtraBold" panose="020B0906030804020204" pitchFamily="34" charset="0"/>
                <a:ea typeface="Open Sans ExtraBold" panose="020B0906030804020204" pitchFamily="34" charset="0"/>
                <a:cs typeface="Open Sans ExtraBold" panose="020B0906030804020204" pitchFamily="34" charset="0"/>
              </a:rPr>
              <a:t>~20% improvement in </a:t>
            </a:r>
            <a:br>
              <a:rPr lang="en-US">
                <a:latin typeface="Open Sans ExtraBold" panose="020B0906030804020204" pitchFamily="34" charset="0"/>
                <a:ea typeface="Open Sans ExtraBold" panose="020B0906030804020204" pitchFamily="34" charset="0"/>
                <a:cs typeface="Open Sans ExtraBold" panose="020B0906030804020204" pitchFamily="34" charset="0"/>
              </a:rPr>
            </a:br>
            <a:r>
              <a:rPr lang="en-US">
                <a:latin typeface="Open Sans ExtraBold" panose="020B0906030804020204" pitchFamily="34" charset="0"/>
                <a:ea typeface="Open Sans ExtraBold" panose="020B0906030804020204" pitchFamily="34" charset="0"/>
                <a:cs typeface="Open Sans ExtraBold" panose="020B0906030804020204" pitchFamily="34" charset="0"/>
              </a:rPr>
              <a:t>lead-to-lease conversion</a:t>
            </a:r>
          </a:p>
        </p:txBody>
      </p:sp>
      <p:pic>
        <p:nvPicPr>
          <p:cNvPr id="1026" name="Picture 2" descr="Understand Your Lease Before You Sign | Off-Campus Student Services |  University of Pittsburgh">
            <a:extLst>
              <a:ext uri="{FF2B5EF4-FFF2-40B4-BE49-F238E27FC236}">
                <a16:creationId xmlns:a16="http://schemas.microsoft.com/office/drawing/2014/main" id="{B0FE2155-2641-1D2A-DFBF-E6B76EE47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0883" y="1905822"/>
            <a:ext cx="8730234" cy="4203446"/>
          </a:xfrm>
          <a:prstGeom prst="rect">
            <a:avLst/>
          </a:prstGeom>
          <a:noFill/>
          <a:ln>
            <a:solidFill>
              <a:schemeClr val="bg2"/>
            </a:solidFill>
          </a:ln>
          <a:extLst>
            <a:ext uri="{909E8E84-426E-40DD-AFC4-6F175D3DCCD1}">
              <a14:hiddenFill xmlns:a14="http://schemas.microsoft.com/office/drawing/2010/main">
                <a:solidFill>
                  <a:srgbClr val="FFFFFF"/>
                </a:solidFill>
              </a14:hiddenFill>
            </a:ext>
          </a:extLst>
        </p:spPr>
      </p:pic>
      <p:sp>
        <p:nvSpPr>
          <p:cNvPr id="2" name="Text Placeholder 5">
            <a:extLst>
              <a:ext uri="{FF2B5EF4-FFF2-40B4-BE49-F238E27FC236}">
                <a16:creationId xmlns:a16="http://schemas.microsoft.com/office/drawing/2014/main" id="{B20D7C42-B275-72BF-0CCD-7149EF9B7675}"/>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internal analytics</a:t>
            </a:r>
          </a:p>
        </p:txBody>
      </p:sp>
    </p:spTree>
    <p:extLst>
      <p:ext uri="{BB962C8B-B14F-4D97-AF65-F5344CB8AC3E}">
        <p14:creationId xmlns:p14="http://schemas.microsoft.com/office/powerpoint/2010/main" val="2872730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7A412-B197-9F83-4A53-F60E0CBDF7E6}"/>
              </a:ext>
            </a:extLst>
          </p:cNvPr>
          <p:cNvSpPr>
            <a:spLocks noGrp="1"/>
          </p:cNvSpPr>
          <p:nvPr>
            <p:ph type="title"/>
          </p:nvPr>
        </p:nvSpPr>
        <p:spPr>
          <a:xfrm>
            <a:off x="60382" y="265282"/>
            <a:ext cx="12071237" cy="829791"/>
          </a:xfrm>
        </p:spPr>
        <p:txBody>
          <a:bodyPr>
            <a:noAutofit/>
          </a:bodyPr>
          <a:lstStyle/>
          <a:p>
            <a:pPr algn="ctr"/>
            <a:r>
              <a:rPr lang="en-US" sz="3200">
                <a:latin typeface="Open Sans"/>
                <a:ea typeface="Open Sans"/>
                <a:cs typeface="Open Sans"/>
              </a:rPr>
              <a:t>1/3 of Apartments.com customers utilize our Cost Calculator</a:t>
            </a:r>
            <a:endParaRPr lang="en-US"/>
          </a:p>
        </p:txBody>
      </p:sp>
      <p:sp>
        <p:nvSpPr>
          <p:cNvPr id="3" name="Content Placeholder 2">
            <a:extLst>
              <a:ext uri="{FF2B5EF4-FFF2-40B4-BE49-F238E27FC236}">
                <a16:creationId xmlns:a16="http://schemas.microsoft.com/office/drawing/2014/main" id="{DDD6A106-913F-24F4-2931-D6BDE3CAB0C9}"/>
              </a:ext>
            </a:extLst>
          </p:cNvPr>
          <p:cNvSpPr>
            <a:spLocks noGrp="1"/>
          </p:cNvSpPr>
          <p:nvPr>
            <p:ph idx="1"/>
          </p:nvPr>
        </p:nvSpPr>
        <p:spPr>
          <a:xfrm>
            <a:off x="329933" y="1847192"/>
            <a:ext cx="3584448" cy="4267200"/>
          </a:xfrm>
        </p:spPr>
        <p:txBody>
          <a:bodyPr vert="horz" lIns="91440" tIns="45720" rIns="91440" bIns="45720" rtlCol="0" anchor="t">
            <a:normAutofit/>
          </a:bodyPr>
          <a:lstStyle/>
          <a:p>
            <a:pPr marL="0" indent="0">
              <a:buNone/>
            </a:pPr>
            <a:r>
              <a:rPr lang="en-US"/>
              <a:t>Renters that use Cost Calculators are:</a:t>
            </a:r>
          </a:p>
          <a:p>
            <a:pPr marL="468630" indent="-285750"/>
            <a:r>
              <a:rPr lang="en-US" b="1">
                <a:latin typeface="Open Sans"/>
                <a:ea typeface="Open Sans"/>
                <a:cs typeface="Open Sans"/>
              </a:rPr>
              <a:t>2.4X</a:t>
            </a:r>
            <a:r>
              <a:rPr lang="en-US">
                <a:latin typeface="Open Sans"/>
                <a:ea typeface="Open Sans"/>
                <a:cs typeface="Open Sans"/>
              </a:rPr>
              <a:t> more likely to submit a lead</a:t>
            </a:r>
          </a:p>
          <a:p>
            <a:pPr marL="468630" indent="-285750"/>
            <a:r>
              <a:rPr lang="en-US" b="1">
                <a:latin typeface="Open Sans"/>
                <a:ea typeface="Open Sans"/>
                <a:cs typeface="Open Sans"/>
              </a:rPr>
              <a:t>2X</a:t>
            </a:r>
            <a:r>
              <a:rPr lang="en-US">
                <a:latin typeface="Open Sans"/>
                <a:ea typeface="Open Sans"/>
                <a:cs typeface="Open Sans"/>
              </a:rPr>
              <a:t> more likely to submit a higher intent lead (unit/floor plan level)</a:t>
            </a:r>
          </a:p>
          <a:p>
            <a:endParaRPr lang="en-US"/>
          </a:p>
        </p:txBody>
      </p:sp>
      <p:sp>
        <p:nvSpPr>
          <p:cNvPr id="5" name="Slide Number Placeholder 4">
            <a:extLst>
              <a:ext uri="{FF2B5EF4-FFF2-40B4-BE49-F238E27FC236}">
                <a16:creationId xmlns:a16="http://schemas.microsoft.com/office/drawing/2014/main" id="{2EE6DBB0-7DD9-02BB-5CA8-4B968CCE654D}"/>
              </a:ext>
            </a:extLst>
          </p:cNvPr>
          <p:cNvSpPr>
            <a:spLocks noGrp="1"/>
          </p:cNvSpPr>
          <p:nvPr>
            <p:ph type="sldNum" sz="quarter" idx="12"/>
          </p:nvPr>
        </p:nvSpPr>
        <p:spPr/>
        <p:txBody>
          <a:bodyPr/>
          <a:lstStyle/>
          <a:p>
            <a:fld id="{BC6EC9E2-4D5F-BC4E-889F-0D8E3B393E19}" type="slidenum">
              <a:rPr lang="en-US" smtClean="0"/>
              <a:pPr/>
              <a:t>61</a:t>
            </a:fld>
            <a:endParaRPr lang="en-US"/>
          </a:p>
        </p:txBody>
      </p:sp>
      <p:pic>
        <p:nvPicPr>
          <p:cNvPr id="6" name="Picture 5" descr="A white board with black trim&#10;&#10;AI-generated content may be incorrect.">
            <a:extLst>
              <a:ext uri="{FF2B5EF4-FFF2-40B4-BE49-F238E27FC236}">
                <a16:creationId xmlns:a16="http://schemas.microsoft.com/office/drawing/2014/main" id="{19CF25D2-5E82-833F-8083-031F16E9FDD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324490" y="1371428"/>
            <a:ext cx="8761708" cy="4931328"/>
          </a:xfrm>
          <a:prstGeom prst="rect">
            <a:avLst/>
          </a:prstGeom>
          <a:effectLst/>
        </p:spPr>
      </p:pic>
      <p:pic>
        <p:nvPicPr>
          <p:cNvPr id="9" name="Picture 8">
            <a:extLst>
              <a:ext uri="{FF2B5EF4-FFF2-40B4-BE49-F238E27FC236}">
                <a16:creationId xmlns:a16="http://schemas.microsoft.com/office/drawing/2014/main" id="{2DD9D135-502B-7E68-2440-6490EDCBFE04}"/>
              </a:ext>
            </a:extLst>
          </p:cNvPr>
          <p:cNvPicPr>
            <a:picLocks noChangeAspect="1"/>
          </p:cNvPicPr>
          <p:nvPr/>
        </p:nvPicPr>
        <p:blipFill>
          <a:blip r:embed="rId3"/>
          <a:stretch>
            <a:fillRect/>
          </a:stretch>
        </p:blipFill>
        <p:spPr>
          <a:xfrm>
            <a:off x="4377690" y="1491085"/>
            <a:ext cx="6691884" cy="4461256"/>
          </a:xfrm>
          <a:prstGeom prst="rect">
            <a:avLst/>
          </a:prstGeom>
        </p:spPr>
      </p:pic>
      <p:sp>
        <p:nvSpPr>
          <p:cNvPr id="7" name="Text Placeholder 5">
            <a:extLst>
              <a:ext uri="{FF2B5EF4-FFF2-40B4-BE49-F238E27FC236}">
                <a16:creationId xmlns:a16="http://schemas.microsoft.com/office/drawing/2014/main" id="{4A784112-BCA7-7FA8-6AAA-A4741CBA41D6}"/>
              </a:ext>
            </a:extLst>
          </p:cNvPr>
          <p:cNvSpPr txBox="1">
            <a:spLocks/>
          </p:cNvSpPr>
          <p:nvPr/>
        </p:nvSpPr>
        <p:spPr>
          <a:xfrm>
            <a:off x="1870952" y="6588320"/>
            <a:ext cx="8452624" cy="187367"/>
          </a:xfrm>
          <a:prstGeom prst="rect">
            <a:avLst/>
          </a:prstGeom>
        </p:spPr>
        <p:txBody>
          <a:bodyPr/>
          <a:lstStyle>
            <a:lvl1pPr marL="274320" indent="-274320" algn="l" defTabSz="914400" rtl="0" eaLnBrk="1" latinLnBrk="0" hangingPunct="1">
              <a:lnSpc>
                <a:spcPct val="110000"/>
              </a:lnSpc>
              <a:spcBef>
                <a:spcPts val="1000"/>
              </a:spcBef>
              <a:buFont typeface="Arial" panose="020B0604020202020204" pitchFamily="34" charset="0"/>
              <a:buChar char="•"/>
              <a:defRPr sz="2000" b="0" i="0" kern="1200">
                <a:solidFill>
                  <a:schemeClr val="tx1">
                    <a:lumMod val="95000"/>
                    <a:lumOff val="5000"/>
                  </a:schemeClr>
                </a:solidFill>
                <a:latin typeface="+mn-lt"/>
                <a:ea typeface="+mn-ea"/>
                <a:cs typeface="Arial" panose="020B0604020202020204" pitchFamily="34" charset="0"/>
              </a:defRPr>
            </a:lvl1pPr>
            <a:lvl2pPr marL="548640" indent="-228600" algn="l" defTabSz="914400" rtl="0" eaLnBrk="1" latinLnBrk="0" hangingPunct="1">
              <a:lnSpc>
                <a:spcPct val="110000"/>
              </a:lnSpc>
              <a:spcBef>
                <a:spcPts val="800"/>
              </a:spcBef>
              <a:buFont typeface="Arial" panose="020B0604020202020204" pitchFamily="34" charset="0"/>
              <a:buChar char="•"/>
              <a:defRPr sz="1800" b="0" i="0" kern="1200">
                <a:solidFill>
                  <a:schemeClr val="tx1">
                    <a:lumMod val="95000"/>
                    <a:lumOff val="5000"/>
                  </a:schemeClr>
                </a:solidFill>
                <a:latin typeface="+mn-lt"/>
                <a:ea typeface="+mn-ea"/>
                <a:cs typeface="Arial" panose="020B0604020202020204" pitchFamily="34" charset="0"/>
              </a:defRPr>
            </a:lvl2pPr>
            <a:lvl3pPr marL="841248" indent="-228600" algn="l" defTabSz="914400" rtl="0" eaLnBrk="1" latinLnBrk="0" hangingPunct="1">
              <a:lnSpc>
                <a:spcPct val="110000"/>
              </a:lnSpc>
              <a:spcBef>
                <a:spcPts val="800"/>
              </a:spcBef>
              <a:buFont typeface="Arial" panose="020B0604020202020204" pitchFamily="34" charset="0"/>
              <a:buChar char="•"/>
              <a:defRPr sz="1600" b="0" i="0" kern="1200">
                <a:solidFill>
                  <a:schemeClr val="tx1">
                    <a:lumMod val="95000"/>
                    <a:lumOff val="5000"/>
                  </a:schemeClr>
                </a:solidFill>
                <a:latin typeface="+mn-lt"/>
                <a:ea typeface="+mn-ea"/>
                <a:cs typeface="Arial" panose="020B0604020202020204" pitchFamily="34" charset="0"/>
              </a:defRPr>
            </a:lvl3pPr>
            <a:lvl4pPr marL="1115568" indent="-228600" algn="l" defTabSz="914400" rtl="0" eaLnBrk="1" latinLnBrk="0" hangingPunct="1">
              <a:lnSpc>
                <a:spcPct val="110000"/>
              </a:lnSpc>
              <a:spcBef>
                <a:spcPts val="6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4pPr>
            <a:lvl5pPr marL="1371600" indent="-228600" algn="l" defTabSz="914400" rtl="0" eaLnBrk="1" latinLnBrk="0" hangingPunct="1">
              <a:lnSpc>
                <a:spcPct val="110000"/>
              </a:lnSpc>
              <a:spcBef>
                <a:spcPts val="500"/>
              </a:spcBef>
              <a:buFont typeface="Arial" panose="020B0604020202020204" pitchFamily="34" charset="0"/>
              <a:buChar char="•"/>
              <a:defRPr sz="1400" b="0" i="0" kern="1200">
                <a:solidFill>
                  <a:schemeClr val="tx1">
                    <a:lumMod val="95000"/>
                    <a:lumOff val="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000"/>
              <a:t>Source: Apartments.com internal analytics</a:t>
            </a:r>
          </a:p>
        </p:txBody>
      </p:sp>
    </p:spTree>
    <p:extLst>
      <p:ext uri="{BB962C8B-B14F-4D97-AF65-F5344CB8AC3E}">
        <p14:creationId xmlns:p14="http://schemas.microsoft.com/office/powerpoint/2010/main" val="4517647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DC5AE-BBE7-C14F-BE1D-38B590B4898C}"/>
              </a:ext>
            </a:extLst>
          </p:cNvPr>
          <p:cNvSpPr>
            <a:spLocks noGrp="1"/>
          </p:cNvSpPr>
          <p:nvPr>
            <p:ph type="title"/>
          </p:nvPr>
        </p:nvSpPr>
        <p:spPr>
          <a:xfrm>
            <a:off x="838200" y="1514958"/>
            <a:ext cx="8012502" cy="3281329"/>
          </a:xfrm>
        </p:spPr>
        <p:txBody>
          <a:bodyPr/>
          <a:lstStyle/>
          <a:p>
            <a:r>
              <a:rPr lang="en-US">
                <a:latin typeface="Open Sans"/>
                <a:ea typeface="Open Sans"/>
                <a:cs typeface="Open Sans"/>
              </a:rPr>
              <a:t>Displaying TMLP Aligns with Consumer Expectations</a:t>
            </a:r>
            <a:endParaRPr lang="en-US"/>
          </a:p>
        </p:txBody>
      </p:sp>
    </p:spTree>
    <p:extLst>
      <p:ext uri="{BB962C8B-B14F-4D97-AF65-F5344CB8AC3E}">
        <p14:creationId xmlns:p14="http://schemas.microsoft.com/office/powerpoint/2010/main" val="7151088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E40BDBD-B228-2ABF-94CD-E48B94807E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1DCCD6-63F0-A177-E67B-2ED35E1CE35F}"/>
              </a:ext>
            </a:extLst>
          </p:cNvPr>
          <p:cNvSpPr>
            <a:spLocks noGrp="1"/>
          </p:cNvSpPr>
          <p:nvPr>
            <p:ph type="title"/>
          </p:nvPr>
        </p:nvSpPr>
        <p:spPr/>
        <p:txBody>
          <a:bodyPr>
            <a:normAutofit/>
          </a:bodyPr>
          <a:lstStyle/>
          <a:p>
            <a:r>
              <a:rPr lang="en-US" sz="4000">
                <a:solidFill>
                  <a:srgbClr val="3B6491"/>
                </a:solidFill>
              </a:rPr>
              <a:t>Overview: September 2025 – March 2026</a:t>
            </a:r>
          </a:p>
        </p:txBody>
      </p:sp>
      <p:grpSp>
        <p:nvGrpSpPr>
          <p:cNvPr id="3" name="Group 2">
            <a:extLst>
              <a:ext uri="{FF2B5EF4-FFF2-40B4-BE49-F238E27FC236}">
                <a16:creationId xmlns:a16="http://schemas.microsoft.com/office/drawing/2014/main" id="{6558F773-1FA2-7A6D-88BA-0F0A628A063F}"/>
              </a:ext>
            </a:extLst>
          </p:cNvPr>
          <p:cNvGrpSpPr/>
          <p:nvPr/>
        </p:nvGrpSpPr>
        <p:grpSpPr>
          <a:xfrm>
            <a:off x="2307071" y="2017094"/>
            <a:ext cx="7504058" cy="3743728"/>
            <a:chOff x="2343971" y="2620945"/>
            <a:chExt cx="7504058" cy="3743728"/>
          </a:xfrm>
        </p:grpSpPr>
        <p:sp>
          <p:nvSpPr>
            <p:cNvPr id="4" name="Freeform 39">
              <a:extLst>
                <a:ext uri="{FF2B5EF4-FFF2-40B4-BE49-F238E27FC236}">
                  <a16:creationId xmlns:a16="http://schemas.microsoft.com/office/drawing/2014/main" id="{6576CE3F-7BBE-B424-5BB3-7A133011B50D}"/>
                </a:ext>
              </a:extLst>
            </p:cNvPr>
            <p:cNvSpPr/>
            <p:nvPr/>
          </p:nvSpPr>
          <p:spPr>
            <a:xfrm rot="10800000">
              <a:off x="2343971"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10" name="Rectangle 9">
              <a:extLst>
                <a:ext uri="{FF2B5EF4-FFF2-40B4-BE49-F238E27FC236}">
                  <a16:creationId xmlns:a16="http://schemas.microsoft.com/office/drawing/2014/main" id="{341955FE-8310-06DC-486B-B6D339D23325}"/>
                </a:ext>
              </a:extLst>
            </p:cNvPr>
            <p:cNvSpPr/>
            <p:nvPr/>
          </p:nvSpPr>
          <p:spPr>
            <a:xfrm>
              <a:off x="2492231"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 PER PROPERTY</a:t>
              </a:r>
            </a:p>
          </p:txBody>
        </p:sp>
        <p:sp>
          <p:nvSpPr>
            <p:cNvPr id="15" name="Rectangle 14">
              <a:extLst>
                <a:ext uri="{FF2B5EF4-FFF2-40B4-BE49-F238E27FC236}">
                  <a16:creationId xmlns:a16="http://schemas.microsoft.com/office/drawing/2014/main" id="{00824224-93C3-77AD-3A42-7447BE28B222}"/>
                </a:ext>
              </a:extLst>
            </p:cNvPr>
            <p:cNvSpPr/>
            <p:nvPr/>
          </p:nvSpPr>
          <p:spPr>
            <a:xfrm>
              <a:off x="2855583"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p>
          </p:txBody>
        </p:sp>
        <p:cxnSp>
          <p:nvCxnSpPr>
            <p:cNvPr id="18" name="Straight Connector 17">
              <a:extLst>
                <a:ext uri="{FF2B5EF4-FFF2-40B4-BE49-F238E27FC236}">
                  <a16:creationId xmlns:a16="http://schemas.microsoft.com/office/drawing/2014/main" id="{1BD6CCB5-740B-0DDA-B05E-7D030915E767}"/>
                </a:ext>
              </a:extLst>
            </p:cNvPr>
            <p:cNvCxnSpPr>
              <a:cxnSpLocks/>
            </p:cNvCxnSpPr>
            <p:nvPr/>
          </p:nvCxnSpPr>
          <p:spPr>
            <a:xfrm>
              <a:off x="3190006"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C58A7938-6629-219E-E662-DF35BE910E74}"/>
                </a:ext>
              </a:extLst>
            </p:cNvPr>
            <p:cNvPicPr>
              <a:picLocks noChangeAspect="1"/>
            </p:cNvPicPr>
            <p:nvPr/>
          </p:nvPicPr>
          <p:blipFill>
            <a:blip r:embed="rId2"/>
            <a:stretch>
              <a:fillRect/>
            </a:stretch>
          </p:blipFill>
          <p:spPr>
            <a:xfrm>
              <a:off x="3651759" y="3151744"/>
              <a:ext cx="841710" cy="830412"/>
            </a:xfrm>
            <a:prstGeom prst="rect">
              <a:avLst/>
            </a:prstGeom>
          </p:spPr>
        </p:pic>
        <p:sp>
          <p:nvSpPr>
            <p:cNvPr id="20" name="Rectangle 19">
              <a:extLst>
                <a:ext uri="{FF2B5EF4-FFF2-40B4-BE49-F238E27FC236}">
                  <a16:creationId xmlns:a16="http://schemas.microsoft.com/office/drawing/2014/main" id="{641C04EC-2326-3A68-24E3-6843D9F13A1A}"/>
                </a:ext>
              </a:extLst>
            </p:cNvPr>
            <p:cNvSpPr/>
            <p:nvPr/>
          </p:nvSpPr>
          <p:spPr>
            <a:xfrm>
              <a:off x="2492231"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DIY SEO: 7.3 LEASES</a:t>
              </a:r>
            </a:p>
          </p:txBody>
        </p:sp>
        <p:sp>
          <p:nvSpPr>
            <p:cNvPr id="21" name="Freeform 48">
              <a:extLst>
                <a:ext uri="{FF2B5EF4-FFF2-40B4-BE49-F238E27FC236}">
                  <a16:creationId xmlns:a16="http://schemas.microsoft.com/office/drawing/2014/main" id="{930138AF-838F-CE71-66BA-FCF25796F11B}"/>
                </a:ext>
              </a:extLst>
            </p:cNvPr>
            <p:cNvSpPr/>
            <p:nvPr/>
          </p:nvSpPr>
          <p:spPr>
            <a:xfrm rot="10800000">
              <a:off x="6390744"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2" name="Rectangle 21">
              <a:extLst>
                <a:ext uri="{FF2B5EF4-FFF2-40B4-BE49-F238E27FC236}">
                  <a16:creationId xmlns:a16="http://schemas.microsoft.com/office/drawing/2014/main" id="{7E6968B5-F5E1-E5D7-6DA2-257347EEB65B}"/>
                </a:ext>
              </a:extLst>
            </p:cNvPr>
            <p:cNvSpPr/>
            <p:nvPr/>
          </p:nvSpPr>
          <p:spPr>
            <a:xfrm>
              <a:off x="6539004"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HIGHER LEASE VOLUME</a:t>
              </a:r>
            </a:p>
          </p:txBody>
        </p:sp>
        <p:sp>
          <p:nvSpPr>
            <p:cNvPr id="23" name="Rectangle 22">
              <a:extLst>
                <a:ext uri="{FF2B5EF4-FFF2-40B4-BE49-F238E27FC236}">
                  <a16:creationId xmlns:a16="http://schemas.microsoft.com/office/drawing/2014/main" id="{41F88ED3-B95E-897F-7BD0-59F2267FE4B8}"/>
                </a:ext>
              </a:extLst>
            </p:cNvPr>
            <p:cNvSpPr/>
            <p:nvPr/>
          </p:nvSpPr>
          <p:spPr>
            <a:xfrm>
              <a:off x="6902356"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67</a:t>
              </a:r>
              <a:r>
                <a:rPr kumimoji="0" lang="en-US" sz="4800" b="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a:t>
              </a:r>
            </a:p>
          </p:txBody>
        </p:sp>
        <p:cxnSp>
          <p:nvCxnSpPr>
            <p:cNvPr id="24" name="Straight Connector 23">
              <a:extLst>
                <a:ext uri="{FF2B5EF4-FFF2-40B4-BE49-F238E27FC236}">
                  <a16:creationId xmlns:a16="http://schemas.microsoft.com/office/drawing/2014/main" id="{6FBDF9C3-0865-9BEF-9356-C2A460A9AA35}"/>
                </a:ext>
              </a:extLst>
            </p:cNvPr>
            <p:cNvCxnSpPr>
              <a:cxnSpLocks/>
            </p:cNvCxnSpPr>
            <p:nvPr/>
          </p:nvCxnSpPr>
          <p:spPr>
            <a:xfrm>
              <a:off x="7236779"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36C74311-141E-06F8-83D0-7BA0F28EAE98}"/>
                </a:ext>
              </a:extLst>
            </p:cNvPr>
            <p:cNvSpPr/>
            <p:nvPr/>
          </p:nvSpPr>
          <p:spPr>
            <a:xfrm>
              <a:off x="6539004"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THAN DIY SEO</a:t>
              </a:r>
            </a:p>
          </p:txBody>
        </p:sp>
        <p:pic>
          <p:nvPicPr>
            <p:cNvPr id="26" name="Picture 25">
              <a:extLst>
                <a:ext uri="{FF2B5EF4-FFF2-40B4-BE49-F238E27FC236}">
                  <a16:creationId xmlns:a16="http://schemas.microsoft.com/office/drawing/2014/main" id="{085054E5-20FE-607A-C80B-E0EF782C2638}"/>
                </a:ext>
              </a:extLst>
            </p:cNvPr>
            <p:cNvPicPr>
              <a:picLocks noChangeAspect="1"/>
            </p:cNvPicPr>
            <p:nvPr/>
          </p:nvPicPr>
          <p:blipFill>
            <a:blip r:embed="rId3"/>
            <a:stretch>
              <a:fillRect/>
            </a:stretch>
          </p:blipFill>
          <p:spPr>
            <a:xfrm>
              <a:off x="7569720" y="3237477"/>
              <a:ext cx="967190" cy="711770"/>
            </a:xfrm>
            <a:prstGeom prst="rect">
              <a:avLst/>
            </a:prstGeom>
          </p:spPr>
        </p:pic>
        <p:grpSp>
          <p:nvGrpSpPr>
            <p:cNvPr id="27" name="Group 26">
              <a:extLst>
                <a:ext uri="{FF2B5EF4-FFF2-40B4-BE49-F238E27FC236}">
                  <a16:creationId xmlns:a16="http://schemas.microsoft.com/office/drawing/2014/main" id="{F3B3BA0C-C9C3-9454-F7E1-7BABE2074875}"/>
                </a:ext>
              </a:extLst>
            </p:cNvPr>
            <p:cNvGrpSpPr/>
            <p:nvPr/>
          </p:nvGrpSpPr>
          <p:grpSpPr>
            <a:xfrm>
              <a:off x="2343971" y="2904229"/>
              <a:ext cx="7504058" cy="3460444"/>
              <a:chOff x="2441804" y="3000147"/>
              <a:chExt cx="7504058" cy="3460444"/>
            </a:xfrm>
            <a:effectLst>
              <a:outerShdw blurRad="427578" dist="110691" dir="5400000" algn="t" rotWithShape="0">
                <a:prstClr val="black">
                  <a:alpha val="17970"/>
                </a:prstClr>
              </a:outerShdw>
            </a:effectLst>
          </p:grpSpPr>
          <p:grpSp>
            <p:nvGrpSpPr>
              <p:cNvPr id="32" name="Group 31">
                <a:extLst>
                  <a:ext uri="{FF2B5EF4-FFF2-40B4-BE49-F238E27FC236}">
                    <a16:creationId xmlns:a16="http://schemas.microsoft.com/office/drawing/2014/main" id="{3FE883AC-6121-9C40-1A47-61522A9F86DD}"/>
                  </a:ext>
                </a:extLst>
              </p:cNvPr>
              <p:cNvGrpSpPr/>
              <p:nvPr/>
            </p:nvGrpSpPr>
            <p:grpSpPr>
              <a:xfrm>
                <a:off x="2441804" y="3000147"/>
                <a:ext cx="3457285" cy="3460444"/>
                <a:chOff x="1724072" y="3000147"/>
                <a:chExt cx="3457285" cy="3460444"/>
              </a:xfrm>
            </p:grpSpPr>
            <p:sp>
              <p:nvSpPr>
                <p:cNvPr id="39" name="Freeform 73">
                  <a:extLst>
                    <a:ext uri="{FF2B5EF4-FFF2-40B4-BE49-F238E27FC236}">
                      <a16:creationId xmlns:a16="http://schemas.microsoft.com/office/drawing/2014/main" id="{82601DF2-188F-77BE-2E0F-FE9556283802}"/>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40" name="Rectangle 39">
                  <a:extLst>
                    <a:ext uri="{FF2B5EF4-FFF2-40B4-BE49-F238E27FC236}">
                      <a16:creationId xmlns:a16="http://schemas.microsoft.com/office/drawing/2014/main" id="{6E46B459-8DDB-42AC-4DCC-3F70422CDFE3}"/>
                    </a:ext>
                  </a:extLst>
                </p:cNvPr>
                <p:cNvSpPr/>
                <p:nvPr/>
              </p:nvSpPr>
              <p:spPr>
                <a:xfrm>
                  <a:off x="1872332" y="528710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spc="300">
                      <a:solidFill>
                        <a:prstClr val="black"/>
                      </a:solidFill>
                      <a:latin typeface="Aptos" panose="020B0004020202020204" pitchFamily="34" charset="0"/>
                      <a:cs typeface="Calibri" panose="020F0502020204030204" pitchFamily="34" charset="0"/>
                    </a:rPr>
                    <a:t>PROPERTIES</a:t>
                  </a:r>
                  <a:endPar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sp>
              <p:nvSpPr>
                <p:cNvPr id="41" name="Rectangle 40">
                  <a:extLst>
                    <a:ext uri="{FF2B5EF4-FFF2-40B4-BE49-F238E27FC236}">
                      <a16:creationId xmlns:a16="http://schemas.microsoft.com/office/drawing/2014/main" id="{398ED3FA-DD93-4080-60EC-0E20223A8B56}"/>
                    </a:ext>
                  </a:extLst>
                </p:cNvPr>
                <p:cNvSpPr/>
                <p:nvPr/>
              </p:nvSpPr>
              <p:spPr>
                <a:xfrm>
                  <a:off x="2235684" y="4670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171</a:t>
                  </a:r>
                </a:p>
              </p:txBody>
            </p:sp>
            <p:cxnSp>
              <p:nvCxnSpPr>
                <p:cNvPr id="42" name="Straight Connector 41">
                  <a:extLst>
                    <a:ext uri="{FF2B5EF4-FFF2-40B4-BE49-F238E27FC236}">
                      <a16:creationId xmlns:a16="http://schemas.microsoft.com/office/drawing/2014/main" id="{3167604C-3206-ED44-9396-4F67B73086F7}"/>
                    </a:ext>
                  </a:extLst>
                </p:cNvPr>
                <p:cNvCxnSpPr>
                  <a:cxnSpLocks/>
                </p:cNvCxnSpPr>
                <p:nvPr/>
              </p:nvCxnSpPr>
              <p:spPr>
                <a:xfrm>
                  <a:off x="2570107"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E1FE96C8-332F-499E-D5FB-B28251845EAC}"/>
                    </a:ext>
                  </a:extLst>
                </p:cNvPr>
                <p:cNvSpPr/>
                <p:nvPr/>
              </p:nvSpPr>
              <p:spPr>
                <a:xfrm>
                  <a:off x="1872332"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BASE RENT ONLY</a:t>
                  </a:r>
                </a:p>
              </p:txBody>
            </p:sp>
          </p:grpSp>
          <p:grpSp>
            <p:nvGrpSpPr>
              <p:cNvPr id="33" name="Group 32">
                <a:extLst>
                  <a:ext uri="{FF2B5EF4-FFF2-40B4-BE49-F238E27FC236}">
                    <a16:creationId xmlns:a16="http://schemas.microsoft.com/office/drawing/2014/main" id="{4D6A2CAE-E075-A76D-B288-A5175EAE581B}"/>
                  </a:ext>
                </a:extLst>
              </p:cNvPr>
              <p:cNvGrpSpPr/>
              <p:nvPr/>
            </p:nvGrpSpPr>
            <p:grpSpPr>
              <a:xfrm>
                <a:off x="6488577" y="3000147"/>
                <a:ext cx="3457285" cy="3460444"/>
                <a:chOff x="6488577" y="3000147"/>
                <a:chExt cx="3457285" cy="3460444"/>
              </a:xfrm>
            </p:grpSpPr>
            <p:sp>
              <p:nvSpPr>
                <p:cNvPr id="34" name="Freeform 65">
                  <a:extLst>
                    <a:ext uri="{FF2B5EF4-FFF2-40B4-BE49-F238E27FC236}">
                      <a16:creationId xmlns:a16="http://schemas.microsoft.com/office/drawing/2014/main" id="{8A6EECF0-2C4F-F1B6-35C2-23CFFE5A1E60}"/>
                    </a:ext>
                  </a:extLst>
                </p:cNvPr>
                <p:cNvSpPr/>
                <p:nvPr/>
              </p:nvSpPr>
              <p:spPr>
                <a:xfrm rot="10800000">
                  <a:off x="6488577"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5" name="Rectangle 34">
                  <a:extLst>
                    <a:ext uri="{FF2B5EF4-FFF2-40B4-BE49-F238E27FC236}">
                      <a16:creationId xmlns:a16="http://schemas.microsoft.com/office/drawing/2014/main" id="{2383AE76-0201-0E26-6332-43C17187DEF8}"/>
                    </a:ext>
                  </a:extLst>
                </p:cNvPr>
                <p:cNvSpPr/>
                <p:nvPr/>
              </p:nvSpPr>
              <p:spPr>
                <a:xfrm>
                  <a:off x="6636837" y="528710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PROPERTIES</a:t>
                  </a:r>
                </a:p>
              </p:txBody>
            </p:sp>
            <p:sp>
              <p:nvSpPr>
                <p:cNvPr id="36" name="Rectangle 35">
                  <a:extLst>
                    <a:ext uri="{FF2B5EF4-FFF2-40B4-BE49-F238E27FC236}">
                      <a16:creationId xmlns:a16="http://schemas.microsoft.com/office/drawing/2014/main" id="{2FDEC7BC-9E60-8286-5843-296DB460D78F}"/>
                    </a:ext>
                  </a:extLst>
                </p:cNvPr>
                <p:cNvSpPr/>
                <p:nvPr/>
              </p:nvSpPr>
              <p:spPr>
                <a:xfrm>
                  <a:off x="7000189" y="4670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209</a:t>
                  </a:r>
                </a:p>
              </p:txBody>
            </p:sp>
            <p:cxnSp>
              <p:nvCxnSpPr>
                <p:cNvPr id="37" name="Straight Connector 36">
                  <a:extLst>
                    <a:ext uri="{FF2B5EF4-FFF2-40B4-BE49-F238E27FC236}">
                      <a16:creationId xmlns:a16="http://schemas.microsoft.com/office/drawing/2014/main" id="{83EB3CB7-4752-E7BD-6F44-B17869640600}"/>
                    </a:ext>
                  </a:extLst>
                </p:cNvPr>
                <p:cNvCxnSpPr>
                  <a:cxnSpLocks/>
                </p:cNvCxnSpPr>
                <p:nvPr/>
              </p:nvCxnSpPr>
              <p:spPr>
                <a:xfrm>
                  <a:off x="7334612"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4115FA0D-2C89-5B2D-D8AF-A0386F904A3A}"/>
                    </a:ext>
                  </a:extLst>
                </p:cNvPr>
                <p:cNvSpPr/>
                <p:nvPr/>
              </p:nvSpPr>
              <p:spPr>
                <a:xfrm>
                  <a:off x="6636837"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spc="300">
                      <a:solidFill>
                        <a:prstClr val="black">
                          <a:lumMod val="50000"/>
                          <a:lumOff val="50000"/>
                        </a:prstClr>
                      </a:solidFill>
                      <a:latin typeface="Aptos" panose="020B0004020202020204" pitchFamily="34" charset="0"/>
                      <a:cs typeface="Calibri" panose="020F0502020204030204" pitchFamily="34" charset="0"/>
                    </a:rPr>
                    <a:t>TMLP</a:t>
                  </a:r>
                  <a:endPar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endParaRPr>
                </a:p>
              </p:txBody>
            </p:sp>
          </p:grpSp>
        </p:grpSp>
        <p:sp>
          <p:nvSpPr>
            <p:cNvPr id="28" name="Freeform 89">
              <a:extLst>
                <a:ext uri="{FF2B5EF4-FFF2-40B4-BE49-F238E27FC236}">
                  <a16:creationId xmlns:a16="http://schemas.microsoft.com/office/drawing/2014/main" id="{835B2EC0-3F28-E0C7-AE17-80CE40318FAC}"/>
                </a:ext>
              </a:extLst>
            </p:cNvPr>
            <p:cNvSpPr/>
            <p:nvPr/>
          </p:nvSpPr>
          <p:spPr>
            <a:xfrm>
              <a:off x="2343974"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C278502D-1452-5EFF-0DA8-5FACD73785DA}"/>
                </a:ext>
              </a:extLst>
            </p:cNvPr>
            <p:cNvSpPr txBox="1"/>
            <p:nvPr/>
          </p:nvSpPr>
          <p:spPr>
            <a:xfrm>
              <a:off x="2343974"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Control Group</a:t>
              </a:r>
            </a:p>
          </p:txBody>
        </p:sp>
        <p:sp>
          <p:nvSpPr>
            <p:cNvPr id="30" name="Freeform 91">
              <a:extLst>
                <a:ext uri="{FF2B5EF4-FFF2-40B4-BE49-F238E27FC236}">
                  <a16:creationId xmlns:a16="http://schemas.microsoft.com/office/drawing/2014/main" id="{2EAFABEA-A11A-9CEC-5A57-9CC45F9366ED}"/>
                </a:ext>
              </a:extLst>
            </p:cNvPr>
            <p:cNvSpPr/>
            <p:nvPr/>
          </p:nvSpPr>
          <p:spPr>
            <a:xfrm>
              <a:off x="6390747"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1" name="TextBox 30">
              <a:extLst>
                <a:ext uri="{FF2B5EF4-FFF2-40B4-BE49-F238E27FC236}">
                  <a16:creationId xmlns:a16="http://schemas.microsoft.com/office/drawing/2014/main" id="{B4256F28-3C04-D120-0F8B-B35C9D664C43}"/>
                </a:ext>
              </a:extLst>
            </p:cNvPr>
            <p:cNvSpPr txBox="1"/>
            <p:nvPr/>
          </p:nvSpPr>
          <p:spPr>
            <a:xfrm>
              <a:off x="6390747"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Test Group</a:t>
              </a:r>
            </a:p>
          </p:txBody>
        </p:sp>
      </p:grpSp>
      <p:sp>
        <p:nvSpPr>
          <p:cNvPr id="44" name="TextBox 43">
            <a:extLst>
              <a:ext uri="{FF2B5EF4-FFF2-40B4-BE49-F238E27FC236}">
                <a16:creationId xmlns:a16="http://schemas.microsoft.com/office/drawing/2014/main" id="{3862D6F6-6C62-45CC-8DBE-CFFC07D60386}"/>
              </a:ext>
            </a:extLst>
          </p:cNvPr>
          <p:cNvSpPr txBox="1"/>
          <p:nvPr/>
        </p:nvSpPr>
        <p:spPr>
          <a:xfrm>
            <a:off x="3153107" y="5963412"/>
            <a:ext cx="5779906" cy="276999"/>
          </a:xfrm>
          <a:prstGeom prst="rect">
            <a:avLst/>
          </a:prstGeom>
          <a:noFill/>
        </p:spPr>
        <p:txBody>
          <a:bodyPr wrap="square" lIns="0" tIns="0" rIns="0" bIns="0" rtlCol="0" anchor="t">
            <a:spAutoFit/>
          </a:bodyPr>
          <a:lstStyle/>
          <a:p>
            <a:pPr>
              <a:defRPr/>
            </a:pPr>
            <a:r>
              <a:rPr lang="en-US">
                <a:solidFill>
                  <a:prstClr val="black"/>
                </a:solidFill>
                <a:latin typeface="Aptos" panose="02110004020202020204"/>
              </a:rPr>
              <a:t>GA4 + CRM Lead/Lease Data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a:t>
            </a:r>
            <a:r>
              <a:rPr kumimoji="0" lang="en-US" sz="1800" b="1" i="0" u="none" strike="noStrike" kern="1200" cap="none" spc="0" normalizeH="0" baseline="0" noProof="0">
                <a:ln>
                  <a:noFill/>
                </a:ln>
                <a:solidFill>
                  <a:prstClr val="black"/>
                </a:solidFill>
                <a:effectLst/>
                <a:uLnTx/>
                <a:uFillTx/>
                <a:latin typeface="Aptos" panose="02110004020202020204"/>
                <a:ea typeface="+mn-ea"/>
                <a:cs typeface="+mn-cs"/>
              </a:rPr>
              <a:t>380</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 properties  | </a:t>
            </a:r>
            <a:r>
              <a:rPr lang="en-US" b="1">
                <a:solidFill>
                  <a:prstClr val="black"/>
                </a:solidFill>
                <a:latin typeface="Aptos" panose="02110004020202020204"/>
              </a:rPr>
              <a:t>7</a:t>
            </a:r>
            <a:r>
              <a:rPr lang="en-US">
                <a:solidFill>
                  <a:prstClr val="black"/>
                </a:solidFill>
                <a:latin typeface="Aptos" panose="02110004020202020204"/>
              </a:rPr>
              <a:t> </a:t>
            </a: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months</a:t>
            </a:r>
          </a:p>
        </p:txBody>
      </p:sp>
      <p:pic>
        <p:nvPicPr>
          <p:cNvPr id="45" name="Picture 44">
            <a:extLst>
              <a:ext uri="{FF2B5EF4-FFF2-40B4-BE49-F238E27FC236}">
                <a16:creationId xmlns:a16="http://schemas.microsoft.com/office/drawing/2014/main" id="{6D369BF2-23B3-280E-09D3-9ADB8685992E}"/>
              </a:ext>
            </a:extLst>
          </p:cNvPr>
          <p:cNvPicPr>
            <a:picLocks noChangeAspect="1"/>
          </p:cNvPicPr>
          <p:nvPr/>
        </p:nvPicPr>
        <p:blipFill>
          <a:blip r:embed="rId4"/>
          <a:stretch>
            <a:fillRect/>
          </a:stretch>
        </p:blipFill>
        <p:spPr>
          <a:xfrm>
            <a:off x="3614859" y="2814137"/>
            <a:ext cx="967190" cy="761621"/>
          </a:xfrm>
          <a:prstGeom prst="rect">
            <a:avLst/>
          </a:prstGeom>
        </p:spPr>
      </p:pic>
      <p:pic>
        <p:nvPicPr>
          <p:cNvPr id="46" name="Picture 45">
            <a:extLst>
              <a:ext uri="{FF2B5EF4-FFF2-40B4-BE49-F238E27FC236}">
                <a16:creationId xmlns:a16="http://schemas.microsoft.com/office/drawing/2014/main" id="{88EA7CA5-7AF3-C80F-5657-72D54C535E83}"/>
              </a:ext>
            </a:extLst>
          </p:cNvPr>
          <p:cNvPicPr>
            <a:picLocks noChangeAspect="1"/>
          </p:cNvPicPr>
          <p:nvPr/>
        </p:nvPicPr>
        <p:blipFill>
          <a:blip r:embed="rId5"/>
          <a:stretch>
            <a:fillRect/>
          </a:stretch>
        </p:blipFill>
        <p:spPr>
          <a:xfrm>
            <a:off x="7532820" y="2804161"/>
            <a:ext cx="1164779" cy="776519"/>
          </a:xfrm>
          <a:prstGeom prst="rect">
            <a:avLst/>
          </a:prstGeom>
        </p:spPr>
      </p:pic>
    </p:spTree>
    <p:extLst>
      <p:ext uri="{BB962C8B-B14F-4D97-AF65-F5344CB8AC3E}">
        <p14:creationId xmlns:p14="http://schemas.microsoft.com/office/powerpoint/2010/main" val="311993525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D0EAF9-EA04-435C-34CC-507ACF53B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672A4-01B2-1086-8E58-455EBE8456EB}"/>
              </a:ext>
            </a:extLst>
          </p:cNvPr>
          <p:cNvSpPr>
            <a:spLocks noGrp="1"/>
          </p:cNvSpPr>
          <p:nvPr>
            <p:ph type="title"/>
          </p:nvPr>
        </p:nvSpPr>
        <p:spPr/>
        <p:txBody>
          <a:bodyPr>
            <a:normAutofit/>
          </a:bodyPr>
          <a:lstStyle/>
          <a:p>
            <a:r>
              <a:rPr lang="en-US" sz="4000">
                <a:solidFill>
                  <a:srgbClr val="3B6491"/>
                </a:solidFill>
              </a:rPr>
              <a:t>Finding 1: YoY Changes in Leads &amp; Leases</a:t>
            </a:r>
          </a:p>
        </p:txBody>
      </p:sp>
      <p:grpSp>
        <p:nvGrpSpPr>
          <p:cNvPr id="3" name="Group 2">
            <a:extLst>
              <a:ext uri="{FF2B5EF4-FFF2-40B4-BE49-F238E27FC236}">
                <a16:creationId xmlns:a16="http://schemas.microsoft.com/office/drawing/2014/main" id="{FEDD4505-CEB6-7962-0F54-CC84B41E4F0E}"/>
              </a:ext>
            </a:extLst>
          </p:cNvPr>
          <p:cNvGrpSpPr/>
          <p:nvPr/>
        </p:nvGrpSpPr>
        <p:grpSpPr>
          <a:xfrm>
            <a:off x="2028845" y="1964580"/>
            <a:ext cx="7504058" cy="3743728"/>
            <a:chOff x="2343971" y="2620945"/>
            <a:chExt cx="7504058" cy="3743728"/>
          </a:xfrm>
        </p:grpSpPr>
        <p:sp>
          <p:nvSpPr>
            <p:cNvPr id="4" name="Freeform 39">
              <a:extLst>
                <a:ext uri="{FF2B5EF4-FFF2-40B4-BE49-F238E27FC236}">
                  <a16:creationId xmlns:a16="http://schemas.microsoft.com/office/drawing/2014/main" id="{8B9B5430-4B34-F9C5-0512-09D3D799F3D5}"/>
                </a:ext>
              </a:extLst>
            </p:cNvPr>
            <p:cNvSpPr/>
            <p:nvPr/>
          </p:nvSpPr>
          <p:spPr>
            <a:xfrm rot="10800000">
              <a:off x="2343971"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10" name="Rectangle 9">
              <a:extLst>
                <a:ext uri="{FF2B5EF4-FFF2-40B4-BE49-F238E27FC236}">
                  <a16:creationId xmlns:a16="http://schemas.microsoft.com/office/drawing/2014/main" id="{6EE15B88-23D6-CED7-14A8-8F976B6B51F1}"/>
                </a:ext>
              </a:extLst>
            </p:cNvPr>
            <p:cNvSpPr/>
            <p:nvPr/>
          </p:nvSpPr>
          <p:spPr>
            <a:xfrm>
              <a:off x="2492231"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 PER PROPERTY</a:t>
              </a:r>
            </a:p>
          </p:txBody>
        </p:sp>
        <p:sp>
          <p:nvSpPr>
            <p:cNvPr id="15" name="Rectangle 14">
              <a:extLst>
                <a:ext uri="{FF2B5EF4-FFF2-40B4-BE49-F238E27FC236}">
                  <a16:creationId xmlns:a16="http://schemas.microsoft.com/office/drawing/2014/main" id="{B0F053D6-2728-19E7-40DE-B0B9F06F01DC}"/>
                </a:ext>
              </a:extLst>
            </p:cNvPr>
            <p:cNvSpPr/>
            <p:nvPr/>
          </p:nvSpPr>
          <p:spPr>
            <a:xfrm>
              <a:off x="2855583"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p>
          </p:txBody>
        </p:sp>
        <p:cxnSp>
          <p:nvCxnSpPr>
            <p:cNvPr id="18" name="Straight Connector 17">
              <a:extLst>
                <a:ext uri="{FF2B5EF4-FFF2-40B4-BE49-F238E27FC236}">
                  <a16:creationId xmlns:a16="http://schemas.microsoft.com/office/drawing/2014/main" id="{F759A37A-0AD2-5362-DCA1-1FD23BFC34AA}"/>
                </a:ext>
              </a:extLst>
            </p:cNvPr>
            <p:cNvCxnSpPr>
              <a:cxnSpLocks/>
            </p:cNvCxnSpPr>
            <p:nvPr/>
          </p:nvCxnSpPr>
          <p:spPr>
            <a:xfrm>
              <a:off x="3190006"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DD5EFFFD-B679-887B-C160-6B87ABC99AAF}"/>
                </a:ext>
              </a:extLst>
            </p:cNvPr>
            <p:cNvPicPr>
              <a:picLocks noChangeAspect="1"/>
            </p:cNvPicPr>
            <p:nvPr/>
          </p:nvPicPr>
          <p:blipFill>
            <a:blip r:embed="rId2"/>
            <a:stretch>
              <a:fillRect/>
            </a:stretch>
          </p:blipFill>
          <p:spPr>
            <a:xfrm>
              <a:off x="3651759" y="3151744"/>
              <a:ext cx="841710" cy="830412"/>
            </a:xfrm>
            <a:prstGeom prst="rect">
              <a:avLst/>
            </a:prstGeom>
          </p:spPr>
        </p:pic>
        <p:sp>
          <p:nvSpPr>
            <p:cNvPr id="20" name="Rectangle 19">
              <a:extLst>
                <a:ext uri="{FF2B5EF4-FFF2-40B4-BE49-F238E27FC236}">
                  <a16:creationId xmlns:a16="http://schemas.microsoft.com/office/drawing/2014/main" id="{BEE44FF3-60C9-34BA-AC35-A63414AA231E}"/>
                </a:ext>
              </a:extLst>
            </p:cNvPr>
            <p:cNvSpPr/>
            <p:nvPr/>
          </p:nvSpPr>
          <p:spPr>
            <a:xfrm>
              <a:off x="2492231"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DIY SEO: 7.3 LEASES</a:t>
              </a:r>
            </a:p>
          </p:txBody>
        </p:sp>
        <p:sp>
          <p:nvSpPr>
            <p:cNvPr id="21" name="Freeform 48">
              <a:extLst>
                <a:ext uri="{FF2B5EF4-FFF2-40B4-BE49-F238E27FC236}">
                  <a16:creationId xmlns:a16="http://schemas.microsoft.com/office/drawing/2014/main" id="{FC7AE0FC-FE0A-5B26-1BB2-E3F3AE4C0B5E}"/>
                </a:ext>
              </a:extLst>
            </p:cNvPr>
            <p:cNvSpPr/>
            <p:nvPr/>
          </p:nvSpPr>
          <p:spPr>
            <a:xfrm rot="10800000">
              <a:off x="6390744"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2" name="Rectangle 21">
              <a:extLst>
                <a:ext uri="{FF2B5EF4-FFF2-40B4-BE49-F238E27FC236}">
                  <a16:creationId xmlns:a16="http://schemas.microsoft.com/office/drawing/2014/main" id="{FC2C75E1-F015-EF50-C5AA-60A6F4E08DC6}"/>
                </a:ext>
              </a:extLst>
            </p:cNvPr>
            <p:cNvSpPr/>
            <p:nvPr/>
          </p:nvSpPr>
          <p:spPr>
            <a:xfrm>
              <a:off x="6539004"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HIGHER LEASE VOLUME</a:t>
              </a:r>
            </a:p>
          </p:txBody>
        </p:sp>
        <p:sp>
          <p:nvSpPr>
            <p:cNvPr id="23" name="Rectangle 22">
              <a:extLst>
                <a:ext uri="{FF2B5EF4-FFF2-40B4-BE49-F238E27FC236}">
                  <a16:creationId xmlns:a16="http://schemas.microsoft.com/office/drawing/2014/main" id="{C59FA671-F8D1-1D57-9436-30F439F603DB}"/>
                </a:ext>
              </a:extLst>
            </p:cNvPr>
            <p:cNvSpPr/>
            <p:nvPr/>
          </p:nvSpPr>
          <p:spPr>
            <a:xfrm>
              <a:off x="6902356"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67</a:t>
              </a:r>
              <a:r>
                <a:rPr kumimoji="0" lang="en-US" sz="4800" b="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a:t>
              </a:r>
            </a:p>
          </p:txBody>
        </p:sp>
        <p:cxnSp>
          <p:nvCxnSpPr>
            <p:cNvPr id="24" name="Straight Connector 23">
              <a:extLst>
                <a:ext uri="{FF2B5EF4-FFF2-40B4-BE49-F238E27FC236}">
                  <a16:creationId xmlns:a16="http://schemas.microsoft.com/office/drawing/2014/main" id="{134E2DE5-D92F-EEB5-3B9A-AAB0DAD9F6D2}"/>
                </a:ext>
              </a:extLst>
            </p:cNvPr>
            <p:cNvCxnSpPr>
              <a:cxnSpLocks/>
            </p:cNvCxnSpPr>
            <p:nvPr/>
          </p:nvCxnSpPr>
          <p:spPr>
            <a:xfrm>
              <a:off x="7236779"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75A4200-9244-1022-729E-DD492B146F3C}"/>
                </a:ext>
              </a:extLst>
            </p:cNvPr>
            <p:cNvSpPr/>
            <p:nvPr/>
          </p:nvSpPr>
          <p:spPr>
            <a:xfrm>
              <a:off x="6539004"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THAN DIY SEO</a:t>
              </a:r>
            </a:p>
          </p:txBody>
        </p:sp>
        <p:pic>
          <p:nvPicPr>
            <p:cNvPr id="26" name="Picture 25">
              <a:extLst>
                <a:ext uri="{FF2B5EF4-FFF2-40B4-BE49-F238E27FC236}">
                  <a16:creationId xmlns:a16="http://schemas.microsoft.com/office/drawing/2014/main" id="{4BC46906-24D3-D28A-F15A-2FA87A9E92C3}"/>
                </a:ext>
              </a:extLst>
            </p:cNvPr>
            <p:cNvPicPr>
              <a:picLocks noChangeAspect="1"/>
            </p:cNvPicPr>
            <p:nvPr/>
          </p:nvPicPr>
          <p:blipFill>
            <a:blip r:embed="rId3"/>
            <a:stretch>
              <a:fillRect/>
            </a:stretch>
          </p:blipFill>
          <p:spPr>
            <a:xfrm>
              <a:off x="7569720" y="3237477"/>
              <a:ext cx="967190" cy="711770"/>
            </a:xfrm>
            <a:prstGeom prst="rect">
              <a:avLst/>
            </a:prstGeom>
          </p:spPr>
        </p:pic>
        <p:grpSp>
          <p:nvGrpSpPr>
            <p:cNvPr id="27" name="Group 26">
              <a:extLst>
                <a:ext uri="{FF2B5EF4-FFF2-40B4-BE49-F238E27FC236}">
                  <a16:creationId xmlns:a16="http://schemas.microsoft.com/office/drawing/2014/main" id="{20B01284-E526-6259-C381-BD54ACE66063}"/>
                </a:ext>
              </a:extLst>
            </p:cNvPr>
            <p:cNvGrpSpPr/>
            <p:nvPr/>
          </p:nvGrpSpPr>
          <p:grpSpPr>
            <a:xfrm>
              <a:off x="2343971" y="2904229"/>
              <a:ext cx="7504058" cy="3460444"/>
              <a:chOff x="2441804" y="3000147"/>
              <a:chExt cx="7504058" cy="3460444"/>
            </a:xfrm>
            <a:effectLst>
              <a:outerShdw blurRad="427578" dist="110691" dir="5400000" algn="t" rotWithShape="0">
                <a:prstClr val="black">
                  <a:alpha val="17970"/>
                </a:prstClr>
              </a:outerShdw>
            </a:effectLst>
          </p:grpSpPr>
          <p:grpSp>
            <p:nvGrpSpPr>
              <p:cNvPr id="32" name="Group 31">
                <a:extLst>
                  <a:ext uri="{FF2B5EF4-FFF2-40B4-BE49-F238E27FC236}">
                    <a16:creationId xmlns:a16="http://schemas.microsoft.com/office/drawing/2014/main" id="{629F7394-0FED-07F1-EF94-57A5754D7112}"/>
                  </a:ext>
                </a:extLst>
              </p:cNvPr>
              <p:cNvGrpSpPr/>
              <p:nvPr/>
            </p:nvGrpSpPr>
            <p:grpSpPr>
              <a:xfrm>
                <a:off x="2441804" y="3000147"/>
                <a:ext cx="3457285" cy="3460444"/>
                <a:chOff x="1724072" y="3000147"/>
                <a:chExt cx="3457285" cy="3460444"/>
              </a:xfrm>
            </p:grpSpPr>
            <p:sp>
              <p:nvSpPr>
                <p:cNvPr id="39" name="Freeform 73">
                  <a:extLst>
                    <a:ext uri="{FF2B5EF4-FFF2-40B4-BE49-F238E27FC236}">
                      <a16:creationId xmlns:a16="http://schemas.microsoft.com/office/drawing/2014/main" id="{730CDF10-50CB-D316-C8A8-90E562F902AA}"/>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41" name="Rectangle 40">
                  <a:extLst>
                    <a:ext uri="{FF2B5EF4-FFF2-40B4-BE49-F238E27FC236}">
                      <a16:creationId xmlns:a16="http://schemas.microsoft.com/office/drawing/2014/main" id="{7AF64DE8-AD11-108C-88C2-471FE73FA9D9}"/>
                    </a:ext>
                  </a:extLst>
                </p:cNvPr>
                <p:cNvSpPr/>
                <p:nvPr/>
              </p:nvSpPr>
              <p:spPr>
                <a:xfrm>
                  <a:off x="2251726" y="5133673"/>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-7% </a:t>
                  </a:r>
                  <a:r>
                    <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a:t>
                  </a:r>
                </a:p>
              </p:txBody>
            </p:sp>
            <p:cxnSp>
              <p:nvCxnSpPr>
                <p:cNvPr id="42" name="Straight Connector 41">
                  <a:extLst>
                    <a:ext uri="{FF2B5EF4-FFF2-40B4-BE49-F238E27FC236}">
                      <a16:creationId xmlns:a16="http://schemas.microsoft.com/office/drawing/2014/main" id="{3B5D8F97-AB10-35A1-491D-F18F57AF0BFE}"/>
                    </a:ext>
                  </a:extLst>
                </p:cNvPr>
                <p:cNvCxnSpPr>
                  <a:cxnSpLocks/>
                </p:cNvCxnSpPr>
                <p:nvPr/>
              </p:nvCxnSpPr>
              <p:spPr>
                <a:xfrm>
                  <a:off x="2570107" y="489468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2D225D8-11DE-FDF1-CF2A-8784730F1E8E}"/>
                    </a:ext>
                  </a:extLst>
                </p:cNvPr>
                <p:cNvSpPr/>
                <p:nvPr/>
              </p:nvSpPr>
              <p:spPr>
                <a:xfrm>
                  <a:off x="1872332"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BASE RENT ONLY</a:t>
                  </a:r>
                </a:p>
              </p:txBody>
            </p:sp>
          </p:grpSp>
          <p:grpSp>
            <p:nvGrpSpPr>
              <p:cNvPr id="33" name="Group 32">
                <a:extLst>
                  <a:ext uri="{FF2B5EF4-FFF2-40B4-BE49-F238E27FC236}">
                    <a16:creationId xmlns:a16="http://schemas.microsoft.com/office/drawing/2014/main" id="{606C4DE5-7C44-8B13-CDA5-73F0F8ED7840}"/>
                  </a:ext>
                </a:extLst>
              </p:cNvPr>
              <p:cNvGrpSpPr/>
              <p:nvPr/>
            </p:nvGrpSpPr>
            <p:grpSpPr>
              <a:xfrm>
                <a:off x="6488577" y="3000147"/>
                <a:ext cx="3457285" cy="3460444"/>
                <a:chOff x="6488577" y="3000147"/>
                <a:chExt cx="3457285" cy="3460444"/>
              </a:xfrm>
            </p:grpSpPr>
            <p:sp>
              <p:nvSpPr>
                <p:cNvPr id="34" name="Freeform 65">
                  <a:extLst>
                    <a:ext uri="{FF2B5EF4-FFF2-40B4-BE49-F238E27FC236}">
                      <a16:creationId xmlns:a16="http://schemas.microsoft.com/office/drawing/2014/main" id="{37A5F836-BDE1-BB29-94F9-1BE9FFDC1A4F}"/>
                    </a:ext>
                  </a:extLst>
                </p:cNvPr>
                <p:cNvSpPr/>
                <p:nvPr/>
              </p:nvSpPr>
              <p:spPr>
                <a:xfrm rot="10800000">
                  <a:off x="6488577"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6" name="Rectangle 35">
                  <a:extLst>
                    <a:ext uri="{FF2B5EF4-FFF2-40B4-BE49-F238E27FC236}">
                      <a16:creationId xmlns:a16="http://schemas.microsoft.com/office/drawing/2014/main" id="{A387391A-D31C-49DD-D03B-9BC892473C7B}"/>
                    </a:ext>
                  </a:extLst>
                </p:cNvPr>
                <p:cNvSpPr/>
                <p:nvPr/>
              </p:nvSpPr>
              <p:spPr>
                <a:xfrm>
                  <a:off x="6508959" y="5133673"/>
                  <a:ext cx="3358551"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endPar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cxnSp>
              <p:nvCxnSpPr>
                <p:cNvPr id="37" name="Straight Connector 36">
                  <a:extLst>
                    <a:ext uri="{FF2B5EF4-FFF2-40B4-BE49-F238E27FC236}">
                      <a16:creationId xmlns:a16="http://schemas.microsoft.com/office/drawing/2014/main" id="{38D8D9AA-DA63-11A0-D87E-734B1D1653FF}"/>
                    </a:ext>
                  </a:extLst>
                </p:cNvPr>
                <p:cNvCxnSpPr>
                  <a:cxnSpLocks/>
                </p:cNvCxnSpPr>
                <p:nvPr/>
              </p:nvCxnSpPr>
              <p:spPr>
                <a:xfrm>
                  <a:off x="7334612" y="4894691"/>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08983AD9-D224-48C7-A204-E63C7EFCAE23}"/>
                    </a:ext>
                  </a:extLst>
                </p:cNvPr>
                <p:cNvSpPr/>
                <p:nvPr/>
              </p:nvSpPr>
              <p:spPr>
                <a:xfrm>
                  <a:off x="6636837"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spc="300">
                      <a:solidFill>
                        <a:prstClr val="black">
                          <a:lumMod val="50000"/>
                          <a:lumOff val="50000"/>
                        </a:prstClr>
                      </a:solidFill>
                      <a:latin typeface="Aptos" panose="020B0004020202020204" pitchFamily="34" charset="0"/>
                      <a:cs typeface="Calibri" panose="020F0502020204030204" pitchFamily="34" charset="0"/>
                    </a:rPr>
                    <a:t>TMLP</a:t>
                  </a:r>
                  <a:endPar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endParaRPr>
                </a:p>
              </p:txBody>
            </p:sp>
          </p:grpSp>
        </p:grpSp>
        <p:sp>
          <p:nvSpPr>
            <p:cNvPr id="28" name="Freeform 89">
              <a:extLst>
                <a:ext uri="{FF2B5EF4-FFF2-40B4-BE49-F238E27FC236}">
                  <a16:creationId xmlns:a16="http://schemas.microsoft.com/office/drawing/2014/main" id="{B9173FE1-CA7D-3BCE-F484-E5CF7002AED7}"/>
                </a:ext>
              </a:extLst>
            </p:cNvPr>
            <p:cNvSpPr/>
            <p:nvPr/>
          </p:nvSpPr>
          <p:spPr>
            <a:xfrm>
              <a:off x="2343974"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D03AA353-98B1-6019-0B4F-7F128C2B3864}"/>
                </a:ext>
              </a:extLst>
            </p:cNvPr>
            <p:cNvSpPr txBox="1"/>
            <p:nvPr/>
          </p:nvSpPr>
          <p:spPr>
            <a:xfrm>
              <a:off x="2343974"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Control Group</a:t>
              </a:r>
            </a:p>
          </p:txBody>
        </p:sp>
        <p:sp>
          <p:nvSpPr>
            <p:cNvPr id="30" name="Freeform 91">
              <a:extLst>
                <a:ext uri="{FF2B5EF4-FFF2-40B4-BE49-F238E27FC236}">
                  <a16:creationId xmlns:a16="http://schemas.microsoft.com/office/drawing/2014/main" id="{EA43D8A0-0838-78B4-D299-D37C669F7B00}"/>
                </a:ext>
              </a:extLst>
            </p:cNvPr>
            <p:cNvSpPr/>
            <p:nvPr/>
          </p:nvSpPr>
          <p:spPr>
            <a:xfrm>
              <a:off x="6390747"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1" name="TextBox 30">
              <a:extLst>
                <a:ext uri="{FF2B5EF4-FFF2-40B4-BE49-F238E27FC236}">
                  <a16:creationId xmlns:a16="http://schemas.microsoft.com/office/drawing/2014/main" id="{AF4FC59E-D0AE-62C5-59E3-D811CD31F30C}"/>
                </a:ext>
              </a:extLst>
            </p:cNvPr>
            <p:cNvSpPr txBox="1"/>
            <p:nvPr/>
          </p:nvSpPr>
          <p:spPr>
            <a:xfrm>
              <a:off x="6390747"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Test Group</a:t>
              </a:r>
            </a:p>
          </p:txBody>
        </p:sp>
      </p:grpSp>
      <p:sp>
        <p:nvSpPr>
          <p:cNvPr id="44" name="TextBox 43">
            <a:extLst>
              <a:ext uri="{FF2B5EF4-FFF2-40B4-BE49-F238E27FC236}">
                <a16:creationId xmlns:a16="http://schemas.microsoft.com/office/drawing/2014/main" id="{BDDA7F44-D65B-E06B-D98E-FC3D0160C47F}"/>
              </a:ext>
            </a:extLst>
          </p:cNvPr>
          <p:cNvSpPr txBox="1"/>
          <p:nvPr/>
        </p:nvSpPr>
        <p:spPr>
          <a:xfrm>
            <a:off x="3153107" y="5963412"/>
            <a:ext cx="5779906" cy="2769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Both group</a:t>
            </a:r>
            <a:r>
              <a:rPr lang="en-US">
                <a:solidFill>
                  <a:prstClr val="black"/>
                </a:solidFill>
                <a:latin typeface="Aptos" panose="02110004020202020204"/>
              </a:rPr>
              <a:t>s operated over identical market conditions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86FF9FB7-DB1D-4A7C-EFC9-AEBDBEBEB6C8}"/>
              </a:ext>
            </a:extLst>
          </p:cNvPr>
          <p:cNvSpPr/>
          <p:nvPr/>
        </p:nvSpPr>
        <p:spPr>
          <a:xfrm>
            <a:off x="2455408" y="3345379"/>
            <a:ext cx="278945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-16% </a:t>
            </a:r>
            <a:r>
              <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Leads</a:t>
            </a:r>
          </a:p>
        </p:txBody>
      </p:sp>
      <p:sp>
        <p:nvSpPr>
          <p:cNvPr id="6" name="Rectangle 5">
            <a:extLst>
              <a:ext uri="{FF2B5EF4-FFF2-40B4-BE49-F238E27FC236}">
                <a16:creationId xmlns:a16="http://schemas.microsoft.com/office/drawing/2014/main" id="{FE4E5046-9457-AE9E-FA3C-BC4F26E83DE8}"/>
              </a:ext>
            </a:extLst>
          </p:cNvPr>
          <p:cNvSpPr/>
          <p:nvPr/>
        </p:nvSpPr>
        <p:spPr>
          <a:xfrm>
            <a:off x="6282303" y="3326918"/>
            <a:ext cx="2844443"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+96%</a:t>
            </a:r>
            <a:endPar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pic>
        <p:nvPicPr>
          <p:cNvPr id="11" name="Picture 10">
            <a:extLst>
              <a:ext uri="{FF2B5EF4-FFF2-40B4-BE49-F238E27FC236}">
                <a16:creationId xmlns:a16="http://schemas.microsoft.com/office/drawing/2014/main" id="{12630218-DC3E-697B-359D-075CF51FB415}"/>
              </a:ext>
            </a:extLst>
          </p:cNvPr>
          <p:cNvPicPr>
            <a:picLocks noChangeAspect="1"/>
          </p:cNvPicPr>
          <p:nvPr/>
        </p:nvPicPr>
        <p:blipFill>
          <a:blip r:embed="rId4"/>
          <a:stretch>
            <a:fillRect/>
          </a:stretch>
        </p:blipFill>
        <p:spPr>
          <a:xfrm>
            <a:off x="7466969" y="2636905"/>
            <a:ext cx="674582" cy="522353"/>
          </a:xfrm>
          <a:prstGeom prst="rect">
            <a:avLst/>
          </a:prstGeom>
        </p:spPr>
      </p:pic>
      <p:pic>
        <p:nvPicPr>
          <p:cNvPr id="12" name="Picture 11">
            <a:extLst>
              <a:ext uri="{FF2B5EF4-FFF2-40B4-BE49-F238E27FC236}">
                <a16:creationId xmlns:a16="http://schemas.microsoft.com/office/drawing/2014/main" id="{22356048-646C-B77F-75D7-1C82660C7B76}"/>
              </a:ext>
            </a:extLst>
          </p:cNvPr>
          <p:cNvPicPr>
            <a:picLocks noChangeAspect="1"/>
          </p:cNvPicPr>
          <p:nvPr/>
        </p:nvPicPr>
        <p:blipFill>
          <a:blip r:embed="rId5"/>
          <a:stretch>
            <a:fillRect/>
          </a:stretch>
        </p:blipFill>
        <p:spPr>
          <a:xfrm>
            <a:off x="2850585" y="2785501"/>
            <a:ext cx="1832759" cy="304774"/>
          </a:xfrm>
          <a:prstGeom prst="rect">
            <a:avLst/>
          </a:prstGeom>
        </p:spPr>
      </p:pic>
    </p:spTree>
    <p:extLst>
      <p:ext uri="{BB962C8B-B14F-4D97-AF65-F5344CB8AC3E}">
        <p14:creationId xmlns:p14="http://schemas.microsoft.com/office/powerpoint/2010/main" val="401681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4D0EAF9-EA04-435C-34CC-507ACF53B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672A4-01B2-1086-8E58-455EBE8456EB}"/>
              </a:ext>
            </a:extLst>
          </p:cNvPr>
          <p:cNvSpPr>
            <a:spLocks noGrp="1"/>
          </p:cNvSpPr>
          <p:nvPr>
            <p:ph type="title"/>
          </p:nvPr>
        </p:nvSpPr>
        <p:spPr/>
        <p:txBody>
          <a:bodyPr>
            <a:normAutofit/>
          </a:bodyPr>
          <a:lstStyle/>
          <a:p>
            <a:r>
              <a:rPr lang="en-US" sz="4000">
                <a:solidFill>
                  <a:srgbClr val="3B6491"/>
                </a:solidFill>
              </a:rPr>
              <a:t>Finding 1: YoY Changes in Leads &amp; Leases</a:t>
            </a:r>
          </a:p>
        </p:txBody>
      </p:sp>
      <p:grpSp>
        <p:nvGrpSpPr>
          <p:cNvPr id="3" name="Group 2">
            <a:extLst>
              <a:ext uri="{FF2B5EF4-FFF2-40B4-BE49-F238E27FC236}">
                <a16:creationId xmlns:a16="http://schemas.microsoft.com/office/drawing/2014/main" id="{FEDD4505-CEB6-7962-0F54-CC84B41E4F0E}"/>
              </a:ext>
            </a:extLst>
          </p:cNvPr>
          <p:cNvGrpSpPr/>
          <p:nvPr/>
        </p:nvGrpSpPr>
        <p:grpSpPr>
          <a:xfrm>
            <a:off x="2028845" y="1964580"/>
            <a:ext cx="7504058" cy="3743728"/>
            <a:chOff x="2343971" y="2620945"/>
            <a:chExt cx="7504058" cy="3743728"/>
          </a:xfrm>
        </p:grpSpPr>
        <p:sp>
          <p:nvSpPr>
            <p:cNvPr id="4" name="Freeform 39">
              <a:extLst>
                <a:ext uri="{FF2B5EF4-FFF2-40B4-BE49-F238E27FC236}">
                  <a16:creationId xmlns:a16="http://schemas.microsoft.com/office/drawing/2014/main" id="{8B9B5430-4B34-F9C5-0512-09D3D799F3D5}"/>
                </a:ext>
              </a:extLst>
            </p:cNvPr>
            <p:cNvSpPr/>
            <p:nvPr/>
          </p:nvSpPr>
          <p:spPr>
            <a:xfrm rot="10800000">
              <a:off x="2343971"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10" name="Rectangle 9">
              <a:extLst>
                <a:ext uri="{FF2B5EF4-FFF2-40B4-BE49-F238E27FC236}">
                  <a16:creationId xmlns:a16="http://schemas.microsoft.com/office/drawing/2014/main" id="{6EE15B88-23D6-CED7-14A8-8F976B6B51F1}"/>
                </a:ext>
              </a:extLst>
            </p:cNvPr>
            <p:cNvSpPr/>
            <p:nvPr/>
          </p:nvSpPr>
          <p:spPr>
            <a:xfrm>
              <a:off x="2492231"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 PER PROPERTY</a:t>
              </a:r>
            </a:p>
          </p:txBody>
        </p:sp>
        <p:sp>
          <p:nvSpPr>
            <p:cNvPr id="15" name="Rectangle 14">
              <a:extLst>
                <a:ext uri="{FF2B5EF4-FFF2-40B4-BE49-F238E27FC236}">
                  <a16:creationId xmlns:a16="http://schemas.microsoft.com/office/drawing/2014/main" id="{B0F053D6-2728-19E7-40DE-B0B9F06F01DC}"/>
                </a:ext>
              </a:extLst>
            </p:cNvPr>
            <p:cNvSpPr/>
            <p:nvPr/>
          </p:nvSpPr>
          <p:spPr>
            <a:xfrm>
              <a:off x="2855583"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p>
          </p:txBody>
        </p:sp>
        <p:cxnSp>
          <p:nvCxnSpPr>
            <p:cNvPr id="18" name="Straight Connector 17">
              <a:extLst>
                <a:ext uri="{FF2B5EF4-FFF2-40B4-BE49-F238E27FC236}">
                  <a16:creationId xmlns:a16="http://schemas.microsoft.com/office/drawing/2014/main" id="{F759A37A-0AD2-5362-DCA1-1FD23BFC34AA}"/>
                </a:ext>
              </a:extLst>
            </p:cNvPr>
            <p:cNvCxnSpPr>
              <a:cxnSpLocks/>
            </p:cNvCxnSpPr>
            <p:nvPr/>
          </p:nvCxnSpPr>
          <p:spPr>
            <a:xfrm>
              <a:off x="3190006"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DD5EFFFD-B679-887B-C160-6B87ABC99AAF}"/>
                </a:ext>
              </a:extLst>
            </p:cNvPr>
            <p:cNvPicPr>
              <a:picLocks noChangeAspect="1"/>
            </p:cNvPicPr>
            <p:nvPr/>
          </p:nvPicPr>
          <p:blipFill>
            <a:blip r:embed="rId2"/>
            <a:stretch>
              <a:fillRect/>
            </a:stretch>
          </p:blipFill>
          <p:spPr>
            <a:xfrm>
              <a:off x="3651759" y="3151744"/>
              <a:ext cx="841710" cy="830412"/>
            </a:xfrm>
            <a:prstGeom prst="rect">
              <a:avLst/>
            </a:prstGeom>
          </p:spPr>
        </p:pic>
        <p:sp>
          <p:nvSpPr>
            <p:cNvPr id="20" name="Rectangle 19">
              <a:extLst>
                <a:ext uri="{FF2B5EF4-FFF2-40B4-BE49-F238E27FC236}">
                  <a16:creationId xmlns:a16="http://schemas.microsoft.com/office/drawing/2014/main" id="{BEE44FF3-60C9-34BA-AC35-A63414AA231E}"/>
                </a:ext>
              </a:extLst>
            </p:cNvPr>
            <p:cNvSpPr/>
            <p:nvPr/>
          </p:nvSpPr>
          <p:spPr>
            <a:xfrm>
              <a:off x="2492231"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DIY SEO: 7.3 LEASES</a:t>
              </a:r>
            </a:p>
          </p:txBody>
        </p:sp>
        <p:sp>
          <p:nvSpPr>
            <p:cNvPr id="21" name="Freeform 48">
              <a:extLst>
                <a:ext uri="{FF2B5EF4-FFF2-40B4-BE49-F238E27FC236}">
                  <a16:creationId xmlns:a16="http://schemas.microsoft.com/office/drawing/2014/main" id="{FC7AE0FC-FE0A-5B26-1BB2-E3F3AE4C0B5E}"/>
                </a:ext>
              </a:extLst>
            </p:cNvPr>
            <p:cNvSpPr/>
            <p:nvPr/>
          </p:nvSpPr>
          <p:spPr>
            <a:xfrm rot="10800000">
              <a:off x="6390744"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2" name="Rectangle 21">
              <a:extLst>
                <a:ext uri="{FF2B5EF4-FFF2-40B4-BE49-F238E27FC236}">
                  <a16:creationId xmlns:a16="http://schemas.microsoft.com/office/drawing/2014/main" id="{FC2C75E1-F015-EF50-C5AA-60A6F4E08DC6}"/>
                </a:ext>
              </a:extLst>
            </p:cNvPr>
            <p:cNvSpPr/>
            <p:nvPr/>
          </p:nvSpPr>
          <p:spPr>
            <a:xfrm>
              <a:off x="6539004"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HIGHER LEASE VOLUME</a:t>
              </a:r>
            </a:p>
          </p:txBody>
        </p:sp>
        <p:sp>
          <p:nvSpPr>
            <p:cNvPr id="23" name="Rectangle 22">
              <a:extLst>
                <a:ext uri="{FF2B5EF4-FFF2-40B4-BE49-F238E27FC236}">
                  <a16:creationId xmlns:a16="http://schemas.microsoft.com/office/drawing/2014/main" id="{C59FA671-F8D1-1D57-9436-30F439F603DB}"/>
                </a:ext>
              </a:extLst>
            </p:cNvPr>
            <p:cNvSpPr/>
            <p:nvPr/>
          </p:nvSpPr>
          <p:spPr>
            <a:xfrm>
              <a:off x="6902356"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67</a:t>
              </a:r>
              <a:r>
                <a:rPr kumimoji="0" lang="en-US" sz="4800" b="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a:t>
              </a:r>
            </a:p>
          </p:txBody>
        </p:sp>
        <p:cxnSp>
          <p:nvCxnSpPr>
            <p:cNvPr id="24" name="Straight Connector 23">
              <a:extLst>
                <a:ext uri="{FF2B5EF4-FFF2-40B4-BE49-F238E27FC236}">
                  <a16:creationId xmlns:a16="http://schemas.microsoft.com/office/drawing/2014/main" id="{134E2DE5-D92F-EEB5-3B9A-AAB0DAD9F6D2}"/>
                </a:ext>
              </a:extLst>
            </p:cNvPr>
            <p:cNvCxnSpPr>
              <a:cxnSpLocks/>
            </p:cNvCxnSpPr>
            <p:nvPr/>
          </p:nvCxnSpPr>
          <p:spPr>
            <a:xfrm>
              <a:off x="7236779"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F75A4200-9244-1022-729E-DD492B146F3C}"/>
                </a:ext>
              </a:extLst>
            </p:cNvPr>
            <p:cNvSpPr/>
            <p:nvPr/>
          </p:nvSpPr>
          <p:spPr>
            <a:xfrm>
              <a:off x="6539004"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THAN DIY SEO</a:t>
              </a:r>
            </a:p>
          </p:txBody>
        </p:sp>
        <p:pic>
          <p:nvPicPr>
            <p:cNvPr id="26" name="Picture 25">
              <a:extLst>
                <a:ext uri="{FF2B5EF4-FFF2-40B4-BE49-F238E27FC236}">
                  <a16:creationId xmlns:a16="http://schemas.microsoft.com/office/drawing/2014/main" id="{4BC46906-24D3-D28A-F15A-2FA87A9E92C3}"/>
                </a:ext>
              </a:extLst>
            </p:cNvPr>
            <p:cNvPicPr>
              <a:picLocks noChangeAspect="1"/>
            </p:cNvPicPr>
            <p:nvPr/>
          </p:nvPicPr>
          <p:blipFill>
            <a:blip r:embed="rId3"/>
            <a:stretch>
              <a:fillRect/>
            </a:stretch>
          </p:blipFill>
          <p:spPr>
            <a:xfrm>
              <a:off x="7569720" y="3237477"/>
              <a:ext cx="967190" cy="711770"/>
            </a:xfrm>
            <a:prstGeom prst="rect">
              <a:avLst/>
            </a:prstGeom>
          </p:spPr>
        </p:pic>
        <p:grpSp>
          <p:nvGrpSpPr>
            <p:cNvPr id="27" name="Group 26">
              <a:extLst>
                <a:ext uri="{FF2B5EF4-FFF2-40B4-BE49-F238E27FC236}">
                  <a16:creationId xmlns:a16="http://schemas.microsoft.com/office/drawing/2014/main" id="{20B01284-E526-6259-C381-BD54ACE66063}"/>
                </a:ext>
              </a:extLst>
            </p:cNvPr>
            <p:cNvGrpSpPr/>
            <p:nvPr/>
          </p:nvGrpSpPr>
          <p:grpSpPr>
            <a:xfrm>
              <a:off x="2343971" y="2904229"/>
              <a:ext cx="7504058" cy="3460444"/>
              <a:chOff x="2441804" y="3000147"/>
              <a:chExt cx="7504058" cy="3460444"/>
            </a:xfrm>
            <a:effectLst>
              <a:outerShdw blurRad="427578" dist="110691" dir="5400000" algn="t" rotWithShape="0">
                <a:prstClr val="black">
                  <a:alpha val="17970"/>
                </a:prstClr>
              </a:outerShdw>
            </a:effectLst>
          </p:grpSpPr>
          <p:grpSp>
            <p:nvGrpSpPr>
              <p:cNvPr id="32" name="Group 31">
                <a:extLst>
                  <a:ext uri="{FF2B5EF4-FFF2-40B4-BE49-F238E27FC236}">
                    <a16:creationId xmlns:a16="http://schemas.microsoft.com/office/drawing/2014/main" id="{629F7394-0FED-07F1-EF94-57A5754D7112}"/>
                  </a:ext>
                </a:extLst>
              </p:cNvPr>
              <p:cNvGrpSpPr/>
              <p:nvPr/>
            </p:nvGrpSpPr>
            <p:grpSpPr>
              <a:xfrm>
                <a:off x="2441804" y="3000147"/>
                <a:ext cx="3457285" cy="3460444"/>
                <a:chOff x="1724072" y="3000147"/>
                <a:chExt cx="3457285" cy="3460444"/>
              </a:xfrm>
            </p:grpSpPr>
            <p:sp>
              <p:nvSpPr>
                <p:cNvPr id="39" name="Freeform 73">
                  <a:extLst>
                    <a:ext uri="{FF2B5EF4-FFF2-40B4-BE49-F238E27FC236}">
                      <a16:creationId xmlns:a16="http://schemas.microsoft.com/office/drawing/2014/main" id="{730CDF10-50CB-D316-C8A8-90E562F902AA}"/>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41" name="Rectangle 40">
                  <a:extLst>
                    <a:ext uri="{FF2B5EF4-FFF2-40B4-BE49-F238E27FC236}">
                      <a16:creationId xmlns:a16="http://schemas.microsoft.com/office/drawing/2014/main" id="{7AF64DE8-AD11-108C-88C2-471FE73FA9D9}"/>
                    </a:ext>
                  </a:extLst>
                </p:cNvPr>
                <p:cNvSpPr/>
                <p:nvPr/>
              </p:nvSpPr>
              <p:spPr>
                <a:xfrm>
                  <a:off x="2251726" y="5133673"/>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-7% </a:t>
                  </a:r>
                  <a:r>
                    <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a:t>
                  </a:r>
                </a:p>
              </p:txBody>
            </p:sp>
            <p:cxnSp>
              <p:nvCxnSpPr>
                <p:cNvPr id="42" name="Straight Connector 41">
                  <a:extLst>
                    <a:ext uri="{FF2B5EF4-FFF2-40B4-BE49-F238E27FC236}">
                      <a16:creationId xmlns:a16="http://schemas.microsoft.com/office/drawing/2014/main" id="{3B5D8F97-AB10-35A1-491D-F18F57AF0BFE}"/>
                    </a:ext>
                  </a:extLst>
                </p:cNvPr>
                <p:cNvCxnSpPr>
                  <a:cxnSpLocks/>
                </p:cNvCxnSpPr>
                <p:nvPr/>
              </p:nvCxnSpPr>
              <p:spPr>
                <a:xfrm>
                  <a:off x="2570107" y="489468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2D225D8-11DE-FDF1-CF2A-8784730F1E8E}"/>
                    </a:ext>
                  </a:extLst>
                </p:cNvPr>
                <p:cNvSpPr/>
                <p:nvPr/>
              </p:nvSpPr>
              <p:spPr>
                <a:xfrm>
                  <a:off x="1872332"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BASE RENT ONLY</a:t>
                  </a:r>
                </a:p>
              </p:txBody>
            </p:sp>
          </p:grpSp>
          <p:grpSp>
            <p:nvGrpSpPr>
              <p:cNvPr id="33" name="Group 32">
                <a:extLst>
                  <a:ext uri="{FF2B5EF4-FFF2-40B4-BE49-F238E27FC236}">
                    <a16:creationId xmlns:a16="http://schemas.microsoft.com/office/drawing/2014/main" id="{606C4DE5-7C44-8B13-CDA5-73F0F8ED7840}"/>
                  </a:ext>
                </a:extLst>
              </p:cNvPr>
              <p:cNvGrpSpPr/>
              <p:nvPr/>
            </p:nvGrpSpPr>
            <p:grpSpPr>
              <a:xfrm>
                <a:off x="6488577" y="3000147"/>
                <a:ext cx="3457285" cy="3460444"/>
                <a:chOff x="6488577" y="3000147"/>
                <a:chExt cx="3457285" cy="3460444"/>
              </a:xfrm>
            </p:grpSpPr>
            <p:sp>
              <p:nvSpPr>
                <p:cNvPr id="34" name="Freeform 65">
                  <a:extLst>
                    <a:ext uri="{FF2B5EF4-FFF2-40B4-BE49-F238E27FC236}">
                      <a16:creationId xmlns:a16="http://schemas.microsoft.com/office/drawing/2014/main" id="{37A5F836-BDE1-BB29-94F9-1BE9FFDC1A4F}"/>
                    </a:ext>
                  </a:extLst>
                </p:cNvPr>
                <p:cNvSpPr/>
                <p:nvPr/>
              </p:nvSpPr>
              <p:spPr>
                <a:xfrm rot="10800000">
                  <a:off x="6488577"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6" name="Rectangle 35">
                  <a:extLst>
                    <a:ext uri="{FF2B5EF4-FFF2-40B4-BE49-F238E27FC236}">
                      <a16:creationId xmlns:a16="http://schemas.microsoft.com/office/drawing/2014/main" id="{A387391A-D31C-49DD-D03B-9BC892473C7B}"/>
                    </a:ext>
                  </a:extLst>
                </p:cNvPr>
                <p:cNvSpPr/>
                <p:nvPr/>
              </p:nvSpPr>
              <p:spPr>
                <a:xfrm>
                  <a:off x="6508959" y="5133673"/>
                  <a:ext cx="3358551"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endPar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cxnSp>
              <p:nvCxnSpPr>
                <p:cNvPr id="37" name="Straight Connector 36">
                  <a:extLst>
                    <a:ext uri="{FF2B5EF4-FFF2-40B4-BE49-F238E27FC236}">
                      <a16:creationId xmlns:a16="http://schemas.microsoft.com/office/drawing/2014/main" id="{38D8D9AA-DA63-11A0-D87E-734B1D1653FF}"/>
                    </a:ext>
                  </a:extLst>
                </p:cNvPr>
                <p:cNvCxnSpPr>
                  <a:cxnSpLocks/>
                </p:cNvCxnSpPr>
                <p:nvPr/>
              </p:nvCxnSpPr>
              <p:spPr>
                <a:xfrm>
                  <a:off x="7334612" y="4894691"/>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08983AD9-D224-48C7-A204-E63C7EFCAE23}"/>
                    </a:ext>
                  </a:extLst>
                </p:cNvPr>
                <p:cNvSpPr/>
                <p:nvPr/>
              </p:nvSpPr>
              <p:spPr>
                <a:xfrm>
                  <a:off x="6636837" y="5863612"/>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spc="300">
                      <a:solidFill>
                        <a:prstClr val="black">
                          <a:lumMod val="50000"/>
                          <a:lumOff val="50000"/>
                        </a:prstClr>
                      </a:solidFill>
                      <a:latin typeface="Aptos" panose="020B0004020202020204" pitchFamily="34" charset="0"/>
                      <a:cs typeface="Calibri" panose="020F0502020204030204" pitchFamily="34" charset="0"/>
                    </a:rPr>
                    <a:t>TMLP</a:t>
                  </a:r>
                  <a:endPar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endParaRPr>
                </a:p>
              </p:txBody>
            </p:sp>
          </p:grpSp>
        </p:grpSp>
        <p:sp>
          <p:nvSpPr>
            <p:cNvPr id="28" name="Freeform 89">
              <a:extLst>
                <a:ext uri="{FF2B5EF4-FFF2-40B4-BE49-F238E27FC236}">
                  <a16:creationId xmlns:a16="http://schemas.microsoft.com/office/drawing/2014/main" id="{B9173FE1-CA7D-3BCE-F484-E5CF7002AED7}"/>
                </a:ext>
              </a:extLst>
            </p:cNvPr>
            <p:cNvSpPr/>
            <p:nvPr/>
          </p:nvSpPr>
          <p:spPr>
            <a:xfrm>
              <a:off x="2343974"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D03AA353-98B1-6019-0B4F-7F128C2B3864}"/>
                </a:ext>
              </a:extLst>
            </p:cNvPr>
            <p:cNvSpPr txBox="1"/>
            <p:nvPr/>
          </p:nvSpPr>
          <p:spPr>
            <a:xfrm>
              <a:off x="2343974"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Control Group</a:t>
              </a:r>
            </a:p>
          </p:txBody>
        </p:sp>
        <p:sp>
          <p:nvSpPr>
            <p:cNvPr id="30" name="Freeform 91">
              <a:extLst>
                <a:ext uri="{FF2B5EF4-FFF2-40B4-BE49-F238E27FC236}">
                  <a16:creationId xmlns:a16="http://schemas.microsoft.com/office/drawing/2014/main" id="{EA43D8A0-0838-78B4-D299-D37C669F7B00}"/>
                </a:ext>
              </a:extLst>
            </p:cNvPr>
            <p:cNvSpPr/>
            <p:nvPr/>
          </p:nvSpPr>
          <p:spPr>
            <a:xfrm>
              <a:off x="6390747"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31" name="TextBox 30">
              <a:extLst>
                <a:ext uri="{FF2B5EF4-FFF2-40B4-BE49-F238E27FC236}">
                  <a16:creationId xmlns:a16="http://schemas.microsoft.com/office/drawing/2014/main" id="{AF4FC59E-D0AE-62C5-59E3-D811CD31F30C}"/>
                </a:ext>
              </a:extLst>
            </p:cNvPr>
            <p:cNvSpPr txBox="1"/>
            <p:nvPr/>
          </p:nvSpPr>
          <p:spPr>
            <a:xfrm>
              <a:off x="6390747"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Test Group</a:t>
              </a:r>
            </a:p>
          </p:txBody>
        </p:sp>
      </p:grpSp>
      <p:sp>
        <p:nvSpPr>
          <p:cNvPr id="44" name="TextBox 43">
            <a:extLst>
              <a:ext uri="{FF2B5EF4-FFF2-40B4-BE49-F238E27FC236}">
                <a16:creationId xmlns:a16="http://schemas.microsoft.com/office/drawing/2014/main" id="{BDDA7F44-D65B-E06B-D98E-FC3D0160C47F}"/>
              </a:ext>
            </a:extLst>
          </p:cNvPr>
          <p:cNvSpPr txBox="1"/>
          <p:nvPr/>
        </p:nvSpPr>
        <p:spPr>
          <a:xfrm>
            <a:off x="3153107" y="5963412"/>
            <a:ext cx="5779906" cy="276999"/>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t>Both group</a:t>
            </a:r>
            <a:r>
              <a:rPr lang="en-US">
                <a:solidFill>
                  <a:prstClr val="black"/>
                </a:solidFill>
                <a:latin typeface="Aptos" panose="02110004020202020204"/>
              </a:rPr>
              <a:t>s operated over identical market conditions</a:t>
            </a: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86FF9FB7-DB1D-4A7C-EFC9-AEBDBEBEB6C8}"/>
              </a:ext>
            </a:extLst>
          </p:cNvPr>
          <p:cNvSpPr/>
          <p:nvPr/>
        </p:nvSpPr>
        <p:spPr>
          <a:xfrm>
            <a:off x="2455408" y="3345379"/>
            <a:ext cx="278945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-16% </a:t>
            </a:r>
            <a:r>
              <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Leads</a:t>
            </a:r>
          </a:p>
        </p:txBody>
      </p:sp>
      <p:sp>
        <p:nvSpPr>
          <p:cNvPr id="6" name="Rectangle 5">
            <a:extLst>
              <a:ext uri="{FF2B5EF4-FFF2-40B4-BE49-F238E27FC236}">
                <a16:creationId xmlns:a16="http://schemas.microsoft.com/office/drawing/2014/main" id="{FE4E5046-9457-AE9E-FA3C-BC4F26E83DE8}"/>
              </a:ext>
            </a:extLst>
          </p:cNvPr>
          <p:cNvSpPr/>
          <p:nvPr/>
        </p:nvSpPr>
        <p:spPr>
          <a:xfrm>
            <a:off x="6282303" y="3326918"/>
            <a:ext cx="2844443"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+96%</a:t>
            </a:r>
            <a:endParaRPr kumimoji="0" lang="en-US" sz="160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pic>
        <p:nvPicPr>
          <p:cNvPr id="11" name="Picture 10">
            <a:extLst>
              <a:ext uri="{FF2B5EF4-FFF2-40B4-BE49-F238E27FC236}">
                <a16:creationId xmlns:a16="http://schemas.microsoft.com/office/drawing/2014/main" id="{12630218-DC3E-697B-359D-075CF51FB415}"/>
              </a:ext>
            </a:extLst>
          </p:cNvPr>
          <p:cNvPicPr>
            <a:picLocks noChangeAspect="1"/>
          </p:cNvPicPr>
          <p:nvPr/>
        </p:nvPicPr>
        <p:blipFill>
          <a:blip r:embed="rId4"/>
          <a:stretch>
            <a:fillRect/>
          </a:stretch>
        </p:blipFill>
        <p:spPr>
          <a:xfrm>
            <a:off x="7466969" y="2636905"/>
            <a:ext cx="674582" cy="522353"/>
          </a:xfrm>
          <a:prstGeom prst="rect">
            <a:avLst/>
          </a:prstGeom>
        </p:spPr>
      </p:pic>
      <p:pic>
        <p:nvPicPr>
          <p:cNvPr id="12" name="Picture 11">
            <a:extLst>
              <a:ext uri="{FF2B5EF4-FFF2-40B4-BE49-F238E27FC236}">
                <a16:creationId xmlns:a16="http://schemas.microsoft.com/office/drawing/2014/main" id="{22356048-646C-B77F-75D7-1C82660C7B76}"/>
              </a:ext>
            </a:extLst>
          </p:cNvPr>
          <p:cNvPicPr>
            <a:picLocks noChangeAspect="1"/>
          </p:cNvPicPr>
          <p:nvPr/>
        </p:nvPicPr>
        <p:blipFill>
          <a:blip r:embed="rId5"/>
          <a:stretch>
            <a:fillRect/>
          </a:stretch>
        </p:blipFill>
        <p:spPr>
          <a:xfrm>
            <a:off x="2850585" y="2785501"/>
            <a:ext cx="1832759" cy="304774"/>
          </a:xfrm>
          <a:prstGeom prst="rect">
            <a:avLst/>
          </a:prstGeom>
        </p:spPr>
      </p:pic>
      <p:pic>
        <p:nvPicPr>
          <p:cNvPr id="7" name="Picture 6" descr="A graph of blue and orange bars&#10;&#10;AI-generated content may be incorrect.">
            <a:extLst>
              <a:ext uri="{FF2B5EF4-FFF2-40B4-BE49-F238E27FC236}">
                <a16:creationId xmlns:a16="http://schemas.microsoft.com/office/drawing/2014/main" id="{49F6DD82-85DB-C358-BBF2-F8B3EE0E12FE}"/>
              </a:ext>
            </a:extLst>
          </p:cNvPr>
          <p:cNvPicPr>
            <a:picLocks noChangeAspect="1"/>
          </p:cNvPicPr>
          <p:nvPr/>
        </p:nvPicPr>
        <p:blipFill>
          <a:blip r:embed="rId6"/>
          <a:stretch>
            <a:fillRect/>
          </a:stretch>
        </p:blipFill>
        <p:spPr>
          <a:xfrm>
            <a:off x="0" y="0"/>
            <a:ext cx="12192000" cy="6858000"/>
          </a:xfrm>
          <a:prstGeom prst="rect">
            <a:avLst/>
          </a:prstGeom>
        </p:spPr>
      </p:pic>
      <p:pic>
        <p:nvPicPr>
          <p:cNvPr id="8" name="Picture 7" descr="A graph of blue and orange bars&#10;&#10;AI-generated content may be incorrect.">
            <a:extLst>
              <a:ext uri="{FF2B5EF4-FFF2-40B4-BE49-F238E27FC236}">
                <a16:creationId xmlns:a16="http://schemas.microsoft.com/office/drawing/2014/main" id="{3E6BC462-FFC3-2141-50D6-8DF7ADF44277}"/>
              </a:ext>
            </a:extLst>
          </p:cNvPr>
          <p:cNvPicPr>
            <a:picLocks noChangeAspect="1"/>
          </p:cNvPicPr>
          <p:nvPr/>
        </p:nvPicPr>
        <p:blipFill>
          <a:blip r:embed="rId7"/>
          <a:stretch>
            <a:fillRect/>
          </a:stretch>
        </p:blipFill>
        <p:spPr>
          <a:xfrm>
            <a:off x="0" y="0"/>
            <a:ext cx="12192000" cy="6858000"/>
          </a:xfrm>
          <a:prstGeom prst="rect">
            <a:avLst/>
          </a:prstGeom>
        </p:spPr>
      </p:pic>
    </p:spTree>
    <p:extLst>
      <p:ext uri="{BB962C8B-B14F-4D97-AF65-F5344CB8AC3E}">
        <p14:creationId xmlns:p14="http://schemas.microsoft.com/office/powerpoint/2010/main" val="28855666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67334-280A-0FF2-29ED-1364C92D2D2F}"/>
              </a:ext>
            </a:extLst>
          </p:cNvPr>
          <p:cNvSpPr>
            <a:spLocks noGrp="1"/>
          </p:cNvSpPr>
          <p:nvPr>
            <p:ph type="title"/>
          </p:nvPr>
        </p:nvSpPr>
        <p:spPr/>
        <p:txBody>
          <a:bodyPr/>
          <a:lstStyle/>
          <a:p>
            <a:r>
              <a:rPr lang="en-US"/>
              <a:t>Higher demand does not come at the expense of lease conversions</a:t>
            </a:r>
          </a:p>
        </p:txBody>
      </p:sp>
      <p:graphicFrame>
        <p:nvGraphicFramePr>
          <p:cNvPr id="7" name="Content Placeholder 6">
            <a:extLst>
              <a:ext uri="{FF2B5EF4-FFF2-40B4-BE49-F238E27FC236}">
                <a16:creationId xmlns:a16="http://schemas.microsoft.com/office/drawing/2014/main" id="{78C3CB27-BB2B-DDFA-B2F5-0B5090DB7B0F}"/>
              </a:ext>
            </a:extLst>
          </p:cNvPr>
          <p:cNvGraphicFramePr>
            <a:graphicFrameLocks noGrp="1"/>
          </p:cNvGraphicFramePr>
          <p:nvPr>
            <p:ph idx="1"/>
          </p:nvPr>
        </p:nvGraphicFramePr>
        <p:xfrm>
          <a:off x="838200" y="2008188"/>
          <a:ext cx="10515600" cy="370046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E1081414-6DE7-54A4-6A93-E6D8A3188E71}"/>
              </a:ext>
            </a:extLst>
          </p:cNvPr>
          <p:cNvSpPr>
            <a:spLocks noGrp="1"/>
          </p:cNvSpPr>
          <p:nvPr>
            <p:ph type="sldNum" sz="quarter" idx="12"/>
          </p:nvPr>
        </p:nvSpPr>
        <p:spPr/>
        <p:txBody>
          <a:bodyPr/>
          <a:lstStyle/>
          <a:p>
            <a:fld id="{BEC50D8F-5C0D-4E92-A2A0-FDB40CAB0E25}" type="slidenum">
              <a:rPr lang="en-US" smtClean="0"/>
              <a:pPr/>
              <a:t>66</a:t>
            </a:fld>
            <a:endParaRPr lang="en-US"/>
          </a:p>
        </p:txBody>
      </p:sp>
      <p:pic>
        <p:nvPicPr>
          <p:cNvPr id="3" name="Picture 2">
            <a:extLst>
              <a:ext uri="{FF2B5EF4-FFF2-40B4-BE49-F238E27FC236}">
                <a16:creationId xmlns:a16="http://schemas.microsoft.com/office/drawing/2014/main" id="{0066B170-68BE-09BD-72BA-5015D66A4469}"/>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2271667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25A8CB6-9092-D622-F230-CA9607CA87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024F3-198F-8F7F-0ACE-1E6ECCC818A0}"/>
              </a:ext>
            </a:extLst>
          </p:cNvPr>
          <p:cNvSpPr>
            <a:spLocks noGrp="1"/>
          </p:cNvSpPr>
          <p:nvPr>
            <p:ph type="title"/>
          </p:nvPr>
        </p:nvSpPr>
        <p:spPr/>
        <p:txBody>
          <a:bodyPr>
            <a:normAutofit/>
          </a:bodyPr>
          <a:lstStyle/>
          <a:p>
            <a:r>
              <a:rPr lang="en-US" sz="4000">
                <a:solidFill>
                  <a:srgbClr val="3B6491"/>
                </a:solidFill>
              </a:rPr>
              <a:t>Finding 2: Engagement Rate</a:t>
            </a:r>
          </a:p>
        </p:txBody>
      </p:sp>
      <p:pic>
        <p:nvPicPr>
          <p:cNvPr id="5" name="Picture 4">
            <a:extLst>
              <a:ext uri="{FF2B5EF4-FFF2-40B4-BE49-F238E27FC236}">
                <a16:creationId xmlns:a16="http://schemas.microsoft.com/office/drawing/2014/main" id="{5D3F53CD-FF4A-15F7-5DC9-BA930E3E0C5A}"/>
              </a:ext>
            </a:extLst>
          </p:cNvPr>
          <p:cNvPicPr>
            <a:picLocks noChangeAspect="1"/>
          </p:cNvPicPr>
          <p:nvPr/>
        </p:nvPicPr>
        <p:blipFill>
          <a:blip r:embed="rId2"/>
          <a:stretch>
            <a:fillRect/>
          </a:stretch>
        </p:blipFill>
        <p:spPr>
          <a:xfrm>
            <a:off x="8563959" y="2590801"/>
            <a:ext cx="3742928" cy="4267199"/>
          </a:xfrm>
          <a:prstGeom prst="rect">
            <a:avLst/>
          </a:prstGeom>
          <a:effectLst>
            <a:outerShdw blurRad="787144" dist="385568" dir="4140000" algn="t" rotWithShape="0">
              <a:prstClr val="black">
                <a:alpha val="40000"/>
              </a:prstClr>
            </a:outerShdw>
          </a:effectLst>
        </p:spPr>
      </p:pic>
      <p:sp>
        <p:nvSpPr>
          <p:cNvPr id="7" name="TextBox 6">
            <a:extLst>
              <a:ext uri="{FF2B5EF4-FFF2-40B4-BE49-F238E27FC236}">
                <a16:creationId xmlns:a16="http://schemas.microsoft.com/office/drawing/2014/main" id="{B9C06B16-80A4-D19E-A863-2CAF974A503C}"/>
              </a:ext>
            </a:extLst>
          </p:cNvPr>
          <p:cNvSpPr txBox="1"/>
          <p:nvPr/>
        </p:nvSpPr>
        <p:spPr>
          <a:xfrm>
            <a:off x="1300661" y="2590801"/>
            <a:ext cx="6715874" cy="1969770"/>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800">
                <a:solidFill>
                  <a:srgbClr val="3B6491"/>
                </a:solidFill>
                <a:latin typeface="Open Sans" panose="020B0606030504020204" pitchFamily="34" charset="0"/>
                <a:ea typeface="Open Sans" panose="020B0606030504020204" pitchFamily="34" charset="0"/>
                <a:cs typeface="Open Sans" panose="020B0606030504020204" pitchFamily="34" charset="0"/>
              </a:rPr>
              <a:t>Adding total monthly leasing price did NOT reduce engagement rate</a:t>
            </a:r>
          </a:p>
          <a:p>
            <a:pPr marL="457200" indent="-457200">
              <a:spcAft>
                <a:spcPts val="1200"/>
              </a:spcAft>
              <a:buFont typeface="Arial" panose="020B0604020202020204" pitchFamily="34" charset="0"/>
              <a:buChar char="•"/>
            </a:pPr>
            <a:r>
              <a:rPr lang="en-US" sz="2800">
                <a:solidFill>
                  <a:srgbClr val="3B6491"/>
                </a:solidFill>
                <a:latin typeface="Open Sans" panose="020B0606030504020204" pitchFamily="34" charset="0"/>
                <a:ea typeface="Open Sans" panose="020B0606030504020204" pitchFamily="34" charset="0"/>
                <a:cs typeface="Open Sans" panose="020B0606030504020204" pitchFamily="34" charset="0"/>
              </a:rPr>
              <a:t>Properties without TMLP had a -14% drop in engaged sessions.</a:t>
            </a:r>
          </a:p>
        </p:txBody>
      </p:sp>
      <p:sp>
        <p:nvSpPr>
          <p:cNvPr id="8" name="TextBox 7">
            <a:extLst>
              <a:ext uri="{FF2B5EF4-FFF2-40B4-BE49-F238E27FC236}">
                <a16:creationId xmlns:a16="http://schemas.microsoft.com/office/drawing/2014/main" id="{5A5C0029-311C-9CC1-BC63-F891AA65F5ED}"/>
              </a:ext>
            </a:extLst>
          </p:cNvPr>
          <p:cNvSpPr txBox="1"/>
          <p:nvPr/>
        </p:nvSpPr>
        <p:spPr>
          <a:xfrm>
            <a:off x="838200" y="1851257"/>
            <a:ext cx="9942899" cy="307777"/>
          </a:xfrm>
          <a:prstGeom prst="rect">
            <a:avLst/>
          </a:prstGeom>
          <a:noFill/>
        </p:spPr>
        <p:txBody>
          <a:bodyPr wrap="square" rtlCol="0">
            <a:spAutoFit/>
          </a:bodyPr>
          <a:lstStyle/>
          <a:p>
            <a:r>
              <a:rPr lang="en-US" sz="1400" i="1">
                <a:solidFill>
                  <a:srgbClr val="3B6491"/>
                </a:solidFill>
                <a:latin typeface="Open Sans" panose="020B0606030504020204" pitchFamily="34" charset="0"/>
                <a:ea typeface="Open Sans" panose="020B0606030504020204" pitchFamily="34" charset="0"/>
                <a:cs typeface="Open Sans" panose="020B0606030504020204" pitchFamily="34" charset="0"/>
              </a:rPr>
              <a:t>Consumers stayed and engaged at the same rate where total monthly leasing price is available.</a:t>
            </a:r>
          </a:p>
        </p:txBody>
      </p:sp>
      <p:sp>
        <p:nvSpPr>
          <p:cNvPr id="9" name="TextBox 8">
            <a:extLst>
              <a:ext uri="{FF2B5EF4-FFF2-40B4-BE49-F238E27FC236}">
                <a16:creationId xmlns:a16="http://schemas.microsoft.com/office/drawing/2014/main" id="{15866FBD-F7F3-52B9-AEA4-2F3EF980FB88}"/>
              </a:ext>
            </a:extLst>
          </p:cNvPr>
          <p:cNvSpPr txBox="1"/>
          <p:nvPr/>
        </p:nvSpPr>
        <p:spPr>
          <a:xfrm>
            <a:off x="3505719" y="5957021"/>
            <a:ext cx="6201078" cy="276999"/>
          </a:xfrm>
          <a:prstGeom prst="rect">
            <a:avLst/>
          </a:prstGeom>
          <a:noFill/>
        </p:spPr>
        <p:txBody>
          <a:bodyPr wrap="square" rtlCol="0">
            <a:spAutoFit/>
          </a:bodyPr>
          <a:lstStyle/>
          <a:p>
            <a:r>
              <a:rPr lang="en-US" sz="1200">
                <a:solidFill>
                  <a:srgbClr val="3B6491"/>
                </a:solidFill>
                <a:latin typeface="Open Sans" panose="020B0606030504020204" pitchFamily="34" charset="0"/>
                <a:ea typeface="Open Sans" panose="020B0606030504020204" pitchFamily="34" charset="0"/>
                <a:cs typeface="Open Sans" panose="020B0606030504020204" pitchFamily="34" charset="0"/>
              </a:rPr>
              <a:t>Floor plan page engagement | Desktop device segment</a:t>
            </a:r>
          </a:p>
        </p:txBody>
      </p:sp>
    </p:spTree>
    <p:extLst>
      <p:ext uri="{BB962C8B-B14F-4D97-AF65-F5344CB8AC3E}">
        <p14:creationId xmlns:p14="http://schemas.microsoft.com/office/powerpoint/2010/main" val="92433159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603F8-42CA-C5E1-AEC8-0CCFAA368B2F}"/>
              </a:ext>
            </a:extLst>
          </p:cNvPr>
          <p:cNvSpPr>
            <a:spLocks noGrp="1"/>
          </p:cNvSpPr>
          <p:nvPr>
            <p:ph type="title"/>
          </p:nvPr>
        </p:nvSpPr>
        <p:spPr>
          <a:xfrm>
            <a:off x="838200" y="904591"/>
            <a:ext cx="10515600" cy="1325563"/>
          </a:xfrm>
        </p:spPr>
        <p:txBody>
          <a:bodyPr>
            <a:normAutofit/>
          </a:bodyPr>
          <a:lstStyle/>
          <a:p>
            <a:r>
              <a:rPr lang="en-US" sz="4000"/>
              <a:t>TMLP &amp; cost calculators increase engagement.</a:t>
            </a:r>
          </a:p>
        </p:txBody>
      </p:sp>
      <p:sp>
        <p:nvSpPr>
          <p:cNvPr id="4" name="Slide Number Placeholder 3">
            <a:extLst>
              <a:ext uri="{FF2B5EF4-FFF2-40B4-BE49-F238E27FC236}">
                <a16:creationId xmlns:a16="http://schemas.microsoft.com/office/drawing/2014/main" id="{B9CBD4C6-8539-DED2-553F-B8793E9EDE4C}"/>
              </a:ext>
            </a:extLst>
          </p:cNvPr>
          <p:cNvSpPr>
            <a:spLocks noGrp="1"/>
          </p:cNvSpPr>
          <p:nvPr>
            <p:ph type="sldNum" sz="quarter" idx="12"/>
          </p:nvPr>
        </p:nvSpPr>
        <p:spPr/>
        <p:txBody>
          <a:bodyPr/>
          <a:lstStyle/>
          <a:p>
            <a:fld id="{BEC50D8F-5C0D-4E92-A2A0-FDB40CAB0E25}" type="slidenum">
              <a:rPr lang="en-US" smtClean="0"/>
              <a:pPr/>
              <a:t>68</a:t>
            </a:fld>
            <a:endParaRPr lang="en-US"/>
          </a:p>
        </p:txBody>
      </p:sp>
      <p:sp>
        <p:nvSpPr>
          <p:cNvPr id="7" name="TextBox 6">
            <a:extLst>
              <a:ext uri="{FF2B5EF4-FFF2-40B4-BE49-F238E27FC236}">
                <a16:creationId xmlns:a16="http://schemas.microsoft.com/office/drawing/2014/main" id="{DA4B8D7D-7681-593C-E2E0-14F9749ADD84}"/>
              </a:ext>
            </a:extLst>
          </p:cNvPr>
          <p:cNvSpPr txBox="1"/>
          <p:nvPr/>
        </p:nvSpPr>
        <p:spPr>
          <a:xfrm>
            <a:off x="1154506" y="2447084"/>
            <a:ext cx="8489245" cy="28623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a:solidFill>
                  <a:schemeClr val="bg1"/>
                </a:solidFill>
              </a:rPr>
              <a:t>Price detail pages record consistently high engagement rates across all devices (93 - 96%)</a:t>
            </a:r>
          </a:p>
          <a:p>
            <a:pPr marL="285750" indent="-285750">
              <a:buFont typeface="Arial" panose="020B0604020202020204" pitchFamily="34" charset="0"/>
              <a:buChar char="•"/>
            </a:pPr>
            <a:r>
              <a:rPr lang="en-US" sz="2000">
                <a:solidFill>
                  <a:schemeClr val="bg1"/>
                </a:solidFill>
              </a:rPr>
              <a:t>Cost calculators, that adjust based on user input, receive engagement upwards of 90%</a:t>
            </a:r>
            <a:endParaRPr lang="en-US">
              <a:solidFill>
                <a:schemeClr val="bg1"/>
              </a:solidFill>
            </a:endParaRPr>
          </a:p>
          <a:p>
            <a:pPr marL="285750" indent="-285750">
              <a:buFont typeface="Arial" panose="020B0604020202020204" pitchFamily="34" charset="0"/>
              <a:buChar char="•"/>
            </a:pPr>
            <a:r>
              <a:rPr lang="en-US" sz="2000">
                <a:solidFill>
                  <a:schemeClr val="bg1"/>
                </a:solidFill>
              </a:rPr>
              <a:t>Percent of sessions from floor plans to TMLP hit 10% beginning January 2026 and continues to increase.  </a:t>
            </a:r>
            <a:endParaRPr lang="en-US" sz="2000">
              <a:solidFill>
                <a:schemeClr val="bg1"/>
              </a:solidFill>
              <a:ea typeface="Calibri"/>
              <a:cs typeface="Calibri"/>
            </a:endParaRPr>
          </a:p>
          <a:p>
            <a:pPr marL="285750" indent="-285750">
              <a:buFont typeface="Arial" panose="020B0604020202020204" pitchFamily="34" charset="0"/>
              <a:buChar char="•"/>
            </a:pPr>
            <a:r>
              <a:rPr lang="en-US" sz="2000">
                <a:solidFill>
                  <a:schemeClr val="bg1"/>
                </a:solidFill>
              </a:rPr>
              <a:t>Sessions and engagement on total monthly leasing price pages are increasing rapidly</a:t>
            </a:r>
          </a:p>
          <a:p>
            <a:pPr marL="285750" indent="-285750">
              <a:buFont typeface="Arial" panose="020B0604020202020204" pitchFamily="34" charset="0"/>
              <a:buChar char="•"/>
            </a:pPr>
            <a:endParaRPr lang="en-US" sz="2000">
              <a:solidFill>
                <a:schemeClr val="bg1"/>
              </a:solidFill>
            </a:endParaRPr>
          </a:p>
        </p:txBody>
      </p:sp>
    </p:spTree>
    <p:extLst>
      <p:ext uri="{BB962C8B-B14F-4D97-AF65-F5344CB8AC3E}">
        <p14:creationId xmlns:p14="http://schemas.microsoft.com/office/powerpoint/2010/main" val="27833171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69A472A-0D0F-6A5E-5DEC-CCE573215B4F}"/>
            </a:ext>
          </a:extLst>
        </p:cNvPr>
        <p:cNvGrpSpPr/>
        <p:nvPr/>
      </p:nvGrpSpPr>
      <p:grpSpPr>
        <a:xfrm>
          <a:off x="0" y="0"/>
          <a:ext cx="0" cy="0"/>
          <a:chOff x="0" y="0"/>
          <a:chExt cx="0" cy="0"/>
        </a:xfrm>
      </p:grpSpPr>
      <p:sp>
        <p:nvSpPr>
          <p:cNvPr id="23" name="Round Same Side Corner Rectangle 89">
            <a:extLst>
              <a:ext uri="{FF2B5EF4-FFF2-40B4-BE49-F238E27FC236}">
                <a16:creationId xmlns:a16="http://schemas.microsoft.com/office/drawing/2014/main" id="{F7572FCD-D64C-1AFD-6BB1-EE73BD816AE8}"/>
              </a:ext>
            </a:extLst>
          </p:cNvPr>
          <p:cNvSpPr/>
          <p:nvPr/>
        </p:nvSpPr>
        <p:spPr>
          <a:xfrm rot="10800000">
            <a:off x="7958196" y="2486979"/>
            <a:ext cx="2871154" cy="1134005"/>
          </a:xfrm>
          <a:prstGeom prst="round2SameRect">
            <a:avLst/>
          </a:prstGeom>
          <a:solidFill>
            <a:schemeClr val="bg1">
              <a:alpha val="71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ound Same Side Corner Rectangle 89">
            <a:extLst>
              <a:ext uri="{FF2B5EF4-FFF2-40B4-BE49-F238E27FC236}">
                <a16:creationId xmlns:a16="http://schemas.microsoft.com/office/drawing/2014/main" id="{4CD4320E-3A28-9196-838C-08D640A0306C}"/>
              </a:ext>
            </a:extLst>
          </p:cNvPr>
          <p:cNvSpPr/>
          <p:nvPr/>
        </p:nvSpPr>
        <p:spPr>
          <a:xfrm rot="10800000">
            <a:off x="4670066" y="2499282"/>
            <a:ext cx="2793521" cy="1134005"/>
          </a:xfrm>
          <a:prstGeom prst="round2SameRect">
            <a:avLst/>
          </a:prstGeom>
          <a:solidFill>
            <a:schemeClr val="bg1">
              <a:alpha val="71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 Same Side Corner Rectangle 89">
            <a:extLst>
              <a:ext uri="{FF2B5EF4-FFF2-40B4-BE49-F238E27FC236}">
                <a16:creationId xmlns:a16="http://schemas.microsoft.com/office/drawing/2014/main" id="{BFD5AF9E-8F29-1E69-BA77-C845D7BE2A33}"/>
              </a:ext>
            </a:extLst>
          </p:cNvPr>
          <p:cNvSpPr/>
          <p:nvPr/>
        </p:nvSpPr>
        <p:spPr>
          <a:xfrm rot="10800000">
            <a:off x="1543196" y="2317698"/>
            <a:ext cx="2793521" cy="1298158"/>
          </a:xfrm>
          <a:prstGeom prst="round2SameRect">
            <a:avLst/>
          </a:prstGeom>
          <a:solidFill>
            <a:schemeClr val="bg1">
              <a:alpha val="71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3FD8C7-BF89-B74C-2BDD-589AD1124EC0}"/>
              </a:ext>
            </a:extLst>
          </p:cNvPr>
          <p:cNvSpPr>
            <a:spLocks noGrp="1"/>
          </p:cNvSpPr>
          <p:nvPr>
            <p:ph type="title"/>
          </p:nvPr>
        </p:nvSpPr>
        <p:spPr/>
        <p:txBody>
          <a:bodyPr>
            <a:normAutofit/>
          </a:bodyPr>
          <a:lstStyle/>
          <a:p>
            <a:r>
              <a:rPr lang="en-US" sz="4000">
                <a:solidFill>
                  <a:srgbClr val="3B6491"/>
                </a:solidFill>
                <a:latin typeface="Open Sans"/>
                <a:ea typeface="Open Sans"/>
                <a:cs typeface="Open Sans"/>
              </a:rPr>
              <a:t># 3: Bottom-of-Funnel Clicks Accelerating</a:t>
            </a:r>
          </a:p>
        </p:txBody>
      </p:sp>
      <p:sp>
        <p:nvSpPr>
          <p:cNvPr id="17" name="TextBox 16">
            <a:extLst>
              <a:ext uri="{FF2B5EF4-FFF2-40B4-BE49-F238E27FC236}">
                <a16:creationId xmlns:a16="http://schemas.microsoft.com/office/drawing/2014/main" id="{DA6EF4AD-6594-B47C-4080-57168A593FA6}"/>
              </a:ext>
            </a:extLst>
          </p:cNvPr>
          <p:cNvSpPr txBox="1"/>
          <p:nvPr/>
        </p:nvSpPr>
        <p:spPr>
          <a:xfrm>
            <a:off x="3159490" y="5814393"/>
            <a:ext cx="5799221" cy="307777"/>
          </a:xfrm>
          <a:prstGeom prst="rect">
            <a:avLst/>
          </a:prstGeom>
          <a:noFill/>
        </p:spPr>
        <p:txBody>
          <a:bodyPr wrap="square" rtlCol="0">
            <a:spAutoFit/>
          </a:bodyPr>
          <a:lstStyle/>
          <a:p>
            <a:r>
              <a:rPr lang="en-US" sz="1400">
                <a:solidFill>
                  <a:schemeClr val="tx2"/>
                </a:solidFill>
              </a:rPr>
              <a:t>Apply Now clicks originating from /</a:t>
            </a:r>
            <a:r>
              <a:rPr lang="en-US" sz="1400" err="1">
                <a:solidFill>
                  <a:schemeClr val="tx2"/>
                </a:solidFill>
              </a:rPr>
              <a:t>rentestimate</a:t>
            </a:r>
            <a:r>
              <a:rPr lang="en-US" sz="1400">
                <a:solidFill>
                  <a:schemeClr val="tx2"/>
                </a:solidFill>
              </a:rPr>
              <a:t>/ pages</a:t>
            </a:r>
          </a:p>
        </p:txBody>
      </p:sp>
      <p:graphicFrame>
        <p:nvGraphicFramePr>
          <p:cNvPr id="18" name="Chart 0">
            <a:extLst>
              <a:ext uri="{FF2B5EF4-FFF2-40B4-BE49-F238E27FC236}">
                <a16:creationId xmlns:a16="http://schemas.microsoft.com/office/drawing/2014/main" id="{2598FF36-0510-FCD9-A78A-930D6C22FDC5}"/>
              </a:ext>
            </a:extLst>
          </p:cNvPr>
          <p:cNvGraphicFramePr/>
          <p:nvPr/>
        </p:nvGraphicFramePr>
        <p:xfrm>
          <a:off x="1843334" y="3753879"/>
          <a:ext cx="8412480" cy="2011680"/>
        </p:xfrm>
        <a:graphic>
          <a:graphicData uri="http://schemas.openxmlformats.org/drawingml/2006/chart">
            <c:chart xmlns:c="http://schemas.openxmlformats.org/drawingml/2006/chart" xmlns:r="http://schemas.openxmlformats.org/officeDocument/2006/relationships" r:id="rId2"/>
          </a:graphicData>
        </a:graphic>
      </p:graphicFrame>
      <p:sp>
        <p:nvSpPr>
          <p:cNvPr id="3" name="Round Same Side Corner Rectangle 90">
            <a:extLst>
              <a:ext uri="{FF2B5EF4-FFF2-40B4-BE49-F238E27FC236}">
                <a16:creationId xmlns:a16="http://schemas.microsoft.com/office/drawing/2014/main" id="{29E15675-45AA-45D3-E9ED-FE5EF0BB4321}"/>
              </a:ext>
            </a:extLst>
          </p:cNvPr>
          <p:cNvSpPr/>
          <p:nvPr/>
        </p:nvSpPr>
        <p:spPr>
          <a:xfrm>
            <a:off x="1543198" y="1931491"/>
            <a:ext cx="2793521" cy="1167657"/>
          </a:xfrm>
          <a:prstGeom prst="round2SameRect">
            <a:avLst>
              <a:gd name="adj1" fmla="val 22448"/>
              <a:gd name="adj2" fmla="val 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66651380-9B8E-2A7C-80BD-FDA94CFF4FF6}"/>
              </a:ext>
            </a:extLst>
          </p:cNvPr>
          <p:cNvSpPr txBox="1"/>
          <p:nvPr/>
        </p:nvSpPr>
        <p:spPr>
          <a:xfrm>
            <a:off x="1345088" y="3157414"/>
            <a:ext cx="3189740"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kumimoji="0" lang="en-US" sz="1600" b="1" u="none" strike="noStrike" kern="1200" cap="none" spc="300" normalizeH="0" baseline="0" noProof="0">
                <a:ln>
                  <a:noFill/>
                </a:ln>
                <a:effectLst/>
                <a:uLnTx/>
                <a:uFillTx/>
                <a:latin typeface="Aptos" panose="020B0004020202020204" pitchFamily="34" charset="0"/>
              </a:rPr>
              <a:t>View Floor Plans</a:t>
            </a:r>
          </a:p>
        </p:txBody>
      </p:sp>
      <p:sp>
        <p:nvSpPr>
          <p:cNvPr id="14" name="Round Same Side Corner Rectangle 90">
            <a:extLst>
              <a:ext uri="{FF2B5EF4-FFF2-40B4-BE49-F238E27FC236}">
                <a16:creationId xmlns:a16="http://schemas.microsoft.com/office/drawing/2014/main" id="{7B8F8DE8-DAE4-2C79-86BF-14DF0C98301A}"/>
              </a:ext>
            </a:extLst>
          </p:cNvPr>
          <p:cNvSpPr/>
          <p:nvPr/>
        </p:nvSpPr>
        <p:spPr>
          <a:xfrm>
            <a:off x="4691514" y="1931491"/>
            <a:ext cx="2793521" cy="1167657"/>
          </a:xfrm>
          <a:prstGeom prst="round2SameRect">
            <a:avLst>
              <a:gd name="adj1" fmla="val 22448"/>
              <a:gd name="adj2" fmla="val 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ound Same Side Corner Rectangle 90">
            <a:extLst>
              <a:ext uri="{FF2B5EF4-FFF2-40B4-BE49-F238E27FC236}">
                <a16:creationId xmlns:a16="http://schemas.microsoft.com/office/drawing/2014/main" id="{CD31AB5B-DBC4-E00D-F991-D6529FF72190}"/>
              </a:ext>
            </a:extLst>
          </p:cNvPr>
          <p:cNvSpPr/>
          <p:nvPr/>
        </p:nvSpPr>
        <p:spPr>
          <a:xfrm>
            <a:off x="7962392" y="1931491"/>
            <a:ext cx="2871155" cy="1167657"/>
          </a:xfrm>
          <a:prstGeom prst="round2SameRect">
            <a:avLst>
              <a:gd name="adj1" fmla="val 22448"/>
              <a:gd name="adj2" fmla="val 0"/>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1611BB94-3BFC-160C-A6A6-8FD43FBDCE8C}"/>
              </a:ext>
            </a:extLst>
          </p:cNvPr>
          <p:cNvSpPr txBox="1"/>
          <p:nvPr/>
        </p:nvSpPr>
        <p:spPr>
          <a:xfrm>
            <a:off x="4596916" y="3181841"/>
            <a:ext cx="3189740"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lang="en-US" sz="1600" b="1" spc="300">
                <a:latin typeface="Aptos" panose="020B0004020202020204" pitchFamily="34" charset="0"/>
              </a:rPr>
              <a:t>View TMLP</a:t>
            </a:r>
            <a:endParaRPr kumimoji="0" lang="en-US" sz="1600" b="1" u="none" strike="noStrike" kern="1200" cap="none" spc="300" normalizeH="0" baseline="0" noProof="0">
              <a:ln>
                <a:noFill/>
              </a:ln>
              <a:effectLst/>
              <a:uLnTx/>
              <a:uFillTx/>
              <a:latin typeface="Aptos" panose="020B0004020202020204" pitchFamily="34" charset="0"/>
            </a:endParaRPr>
          </a:p>
        </p:txBody>
      </p:sp>
      <p:pic>
        <p:nvPicPr>
          <p:cNvPr id="22" name="Picture 21" descr="A computer and magnifying glass&#10;&#10;AI-generated content may be incorrect.">
            <a:extLst>
              <a:ext uri="{FF2B5EF4-FFF2-40B4-BE49-F238E27FC236}">
                <a16:creationId xmlns:a16="http://schemas.microsoft.com/office/drawing/2014/main" id="{6A301E8E-85EE-6FAE-E26C-366E03BD706C}"/>
              </a:ext>
            </a:extLst>
          </p:cNvPr>
          <p:cNvPicPr>
            <a:picLocks noChangeAspect="1"/>
          </p:cNvPicPr>
          <p:nvPr/>
        </p:nvPicPr>
        <p:blipFill>
          <a:blip r:embed="rId3"/>
          <a:stretch>
            <a:fillRect/>
          </a:stretch>
        </p:blipFill>
        <p:spPr>
          <a:xfrm>
            <a:off x="5656351" y="2111696"/>
            <a:ext cx="879298" cy="900021"/>
          </a:xfrm>
          <a:prstGeom prst="rect">
            <a:avLst/>
          </a:prstGeom>
        </p:spPr>
      </p:pic>
      <p:sp>
        <p:nvSpPr>
          <p:cNvPr id="24" name="TextBox 23">
            <a:extLst>
              <a:ext uri="{FF2B5EF4-FFF2-40B4-BE49-F238E27FC236}">
                <a16:creationId xmlns:a16="http://schemas.microsoft.com/office/drawing/2014/main" id="{372DD1E8-F652-6574-034A-545CBACE8788}"/>
              </a:ext>
            </a:extLst>
          </p:cNvPr>
          <p:cNvSpPr txBox="1"/>
          <p:nvPr/>
        </p:nvSpPr>
        <p:spPr>
          <a:xfrm>
            <a:off x="7639610" y="3157414"/>
            <a:ext cx="3189740" cy="338554"/>
          </a:xfrm>
          <a:prstGeom prst="rect">
            <a:avLst/>
          </a:prstGeom>
          <a:noFill/>
        </p:spPr>
        <p:txBody>
          <a:bodyPr wrap="square" rtlCol="0">
            <a:spAutoFit/>
          </a:bodyPr>
          <a:lstStyle/>
          <a:p>
            <a:pPr marL="6350" marR="0" lvl="0" algn="ctr" defTabSz="914400" rtl="0" eaLnBrk="1" fontAlgn="auto" latinLnBrk="0" hangingPunct="1">
              <a:spcBef>
                <a:spcPts val="0"/>
              </a:spcBef>
              <a:spcAft>
                <a:spcPts val="0"/>
              </a:spcAft>
              <a:buClrTx/>
              <a:buSzTx/>
              <a:tabLst/>
              <a:defRPr/>
            </a:pPr>
            <a:r>
              <a:rPr lang="en-US" sz="1600" b="1" spc="300">
                <a:latin typeface="Aptos" panose="020B0004020202020204" pitchFamily="34" charset="0"/>
              </a:rPr>
              <a:t>Apply Now</a:t>
            </a:r>
            <a:endParaRPr kumimoji="0" lang="en-US" sz="1600" b="1" u="none" strike="noStrike" kern="1200" cap="none" spc="300" normalizeH="0" baseline="0" noProof="0">
              <a:ln>
                <a:noFill/>
              </a:ln>
              <a:effectLst/>
              <a:uLnTx/>
              <a:uFillTx/>
              <a:latin typeface="Aptos" panose="020B0004020202020204" pitchFamily="34" charset="0"/>
            </a:endParaRPr>
          </a:p>
        </p:txBody>
      </p:sp>
      <p:pic>
        <p:nvPicPr>
          <p:cNvPr id="25" name="Picture 24" descr="A rainbow colored line with a rectangle with a arrow in it&#10;&#10;AI-generated content may be incorrect.">
            <a:extLst>
              <a:ext uri="{FF2B5EF4-FFF2-40B4-BE49-F238E27FC236}">
                <a16:creationId xmlns:a16="http://schemas.microsoft.com/office/drawing/2014/main" id="{D7621D7C-11BA-E524-775E-A00AFE39C10A}"/>
              </a:ext>
            </a:extLst>
          </p:cNvPr>
          <p:cNvPicPr>
            <a:picLocks noChangeAspect="1"/>
          </p:cNvPicPr>
          <p:nvPr/>
        </p:nvPicPr>
        <p:blipFill>
          <a:blip r:embed="rId4"/>
          <a:stretch>
            <a:fillRect/>
          </a:stretch>
        </p:blipFill>
        <p:spPr>
          <a:xfrm>
            <a:off x="8983227" y="2126332"/>
            <a:ext cx="821092" cy="840445"/>
          </a:xfrm>
          <a:prstGeom prst="rect">
            <a:avLst/>
          </a:prstGeom>
        </p:spPr>
      </p:pic>
      <p:pic>
        <p:nvPicPr>
          <p:cNvPr id="26" name="Picture 25">
            <a:extLst>
              <a:ext uri="{FF2B5EF4-FFF2-40B4-BE49-F238E27FC236}">
                <a16:creationId xmlns:a16="http://schemas.microsoft.com/office/drawing/2014/main" id="{1377C47D-FA6B-D569-9822-DA93562D9C40}"/>
              </a:ext>
            </a:extLst>
          </p:cNvPr>
          <p:cNvPicPr>
            <a:picLocks noChangeAspect="1"/>
          </p:cNvPicPr>
          <p:nvPr/>
        </p:nvPicPr>
        <p:blipFill>
          <a:blip r:embed="rId5"/>
          <a:stretch>
            <a:fillRect/>
          </a:stretch>
        </p:blipFill>
        <p:spPr>
          <a:xfrm>
            <a:off x="2449355" y="2217300"/>
            <a:ext cx="933871" cy="646223"/>
          </a:xfrm>
          <a:prstGeom prst="rect">
            <a:avLst/>
          </a:prstGeom>
        </p:spPr>
      </p:pic>
    </p:spTree>
    <p:extLst>
      <p:ext uri="{BB962C8B-B14F-4D97-AF65-F5344CB8AC3E}">
        <p14:creationId xmlns:p14="http://schemas.microsoft.com/office/powerpoint/2010/main" val="175561828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D80CDD9-4882-3633-9E7D-11CA1F366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196D65-13D4-486C-4D7C-48278DA9925E}"/>
              </a:ext>
            </a:extLst>
          </p:cNvPr>
          <p:cNvSpPr>
            <a:spLocks noGrp="1"/>
          </p:cNvSpPr>
          <p:nvPr>
            <p:ph type="title"/>
          </p:nvPr>
        </p:nvSpPr>
        <p:spPr/>
        <p:txBody>
          <a:bodyPr>
            <a:normAutofit/>
          </a:bodyPr>
          <a:lstStyle/>
          <a:p>
            <a:r>
              <a:rPr lang="en-US" sz="4000">
                <a:solidFill>
                  <a:srgbClr val="3B6491"/>
                </a:solidFill>
              </a:rPr>
              <a:t>Allocation of Fees</a:t>
            </a:r>
          </a:p>
        </p:txBody>
      </p:sp>
      <p:sp>
        <p:nvSpPr>
          <p:cNvPr id="17" name="TextBox 16">
            <a:extLst>
              <a:ext uri="{FF2B5EF4-FFF2-40B4-BE49-F238E27FC236}">
                <a16:creationId xmlns:a16="http://schemas.microsoft.com/office/drawing/2014/main" id="{FBD07BE0-55AA-044C-E5C1-24B57C123937}"/>
              </a:ext>
            </a:extLst>
          </p:cNvPr>
          <p:cNvSpPr txBox="1"/>
          <p:nvPr/>
        </p:nvSpPr>
        <p:spPr>
          <a:xfrm>
            <a:off x="3434026" y="5890634"/>
            <a:ext cx="3898877" cy="307777"/>
          </a:xfrm>
          <a:prstGeom prst="rect">
            <a:avLst/>
          </a:prstGeom>
          <a:noFill/>
        </p:spPr>
        <p:txBody>
          <a:bodyPr wrap="square" rtlCol="0">
            <a:spAutoFit/>
          </a:bodyPr>
          <a:lstStyle/>
          <a:p>
            <a:r>
              <a:rPr lang="en-US" sz="1400">
                <a:solidFill>
                  <a:schemeClr val="tx2"/>
                </a:solidFill>
              </a:rPr>
              <a:t>Fee structures need to be simplified</a:t>
            </a:r>
          </a:p>
        </p:txBody>
      </p:sp>
      <p:grpSp>
        <p:nvGrpSpPr>
          <p:cNvPr id="4" name="Group 3">
            <a:extLst>
              <a:ext uri="{FF2B5EF4-FFF2-40B4-BE49-F238E27FC236}">
                <a16:creationId xmlns:a16="http://schemas.microsoft.com/office/drawing/2014/main" id="{D6B123D4-1900-7800-E2BE-7C422C848D54}"/>
              </a:ext>
            </a:extLst>
          </p:cNvPr>
          <p:cNvGrpSpPr/>
          <p:nvPr/>
        </p:nvGrpSpPr>
        <p:grpSpPr>
          <a:xfrm>
            <a:off x="1832618" y="1853193"/>
            <a:ext cx="7504058" cy="3743728"/>
            <a:chOff x="2343971" y="2620945"/>
            <a:chExt cx="7504058" cy="3743728"/>
          </a:xfrm>
        </p:grpSpPr>
        <p:sp>
          <p:nvSpPr>
            <p:cNvPr id="6" name="Freeform 39">
              <a:extLst>
                <a:ext uri="{FF2B5EF4-FFF2-40B4-BE49-F238E27FC236}">
                  <a16:creationId xmlns:a16="http://schemas.microsoft.com/office/drawing/2014/main" id="{50B66F2E-4684-18B5-789E-C529C793FA8E}"/>
                </a:ext>
              </a:extLst>
            </p:cNvPr>
            <p:cNvSpPr/>
            <p:nvPr/>
          </p:nvSpPr>
          <p:spPr>
            <a:xfrm rot="10800000">
              <a:off x="2343971"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9" name="Rectangle 8">
              <a:extLst>
                <a:ext uri="{FF2B5EF4-FFF2-40B4-BE49-F238E27FC236}">
                  <a16:creationId xmlns:a16="http://schemas.microsoft.com/office/drawing/2014/main" id="{D8834F0E-890F-8BFE-20AB-099E5F88D80A}"/>
                </a:ext>
              </a:extLst>
            </p:cNvPr>
            <p:cNvSpPr/>
            <p:nvPr/>
          </p:nvSpPr>
          <p:spPr>
            <a:xfrm>
              <a:off x="2492231"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LEASES PER PROPERTY</a:t>
              </a:r>
            </a:p>
          </p:txBody>
        </p:sp>
        <p:sp>
          <p:nvSpPr>
            <p:cNvPr id="10" name="Rectangle 9">
              <a:extLst>
                <a:ext uri="{FF2B5EF4-FFF2-40B4-BE49-F238E27FC236}">
                  <a16:creationId xmlns:a16="http://schemas.microsoft.com/office/drawing/2014/main" id="{6B4194A7-625D-88DF-A319-CA707587F204}"/>
                </a:ext>
              </a:extLst>
            </p:cNvPr>
            <p:cNvSpPr/>
            <p:nvPr/>
          </p:nvSpPr>
          <p:spPr>
            <a:xfrm>
              <a:off x="2855583"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12.2</a:t>
              </a:r>
            </a:p>
          </p:txBody>
        </p:sp>
        <p:cxnSp>
          <p:nvCxnSpPr>
            <p:cNvPr id="12" name="Straight Connector 11">
              <a:extLst>
                <a:ext uri="{FF2B5EF4-FFF2-40B4-BE49-F238E27FC236}">
                  <a16:creationId xmlns:a16="http://schemas.microsoft.com/office/drawing/2014/main" id="{FAF0AC88-3BFA-0875-C741-9529216D1B3F}"/>
                </a:ext>
              </a:extLst>
            </p:cNvPr>
            <p:cNvCxnSpPr>
              <a:cxnSpLocks/>
            </p:cNvCxnSpPr>
            <p:nvPr/>
          </p:nvCxnSpPr>
          <p:spPr>
            <a:xfrm>
              <a:off x="3190006"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2072D85-1670-1DB7-431E-F3B7061A01B4}"/>
                </a:ext>
              </a:extLst>
            </p:cNvPr>
            <p:cNvPicPr>
              <a:picLocks noChangeAspect="1"/>
            </p:cNvPicPr>
            <p:nvPr/>
          </p:nvPicPr>
          <p:blipFill>
            <a:blip r:embed="rId2"/>
            <a:stretch>
              <a:fillRect/>
            </a:stretch>
          </p:blipFill>
          <p:spPr>
            <a:xfrm>
              <a:off x="3651759" y="3151744"/>
              <a:ext cx="841710" cy="830412"/>
            </a:xfrm>
            <a:prstGeom prst="rect">
              <a:avLst/>
            </a:prstGeom>
          </p:spPr>
        </p:pic>
        <p:sp>
          <p:nvSpPr>
            <p:cNvPr id="18" name="Rectangle 17">
              <a:extLst>
                <a:ext uri="{FF2B5EF4-FFF2-40B4-BE49-F238E27FC236}">
                  <a16:creationId xmlns:a16="http://schemas.microsoft.com/office/drawing/2014/main" id="{09F9E552-305B-19C5-7AB4-F06E74FA4DB3}"/>
                </a:ext>
              </a:extLst>
            </p:cNvPr>
            <p:cNvSpPr/>
            <p:nvPr/>
          </p:nvSpPr>
          <p:spPr>
            <a:xfrm>
              <a:off x="2492231"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DIY SEO: 7.3 LEASES</a:t>
              </a:r>
            </a:p>
          </p:txBody>
        </p:sp>
        <p:sp>
          <p:nvSpPr>
            <p:cNvPr id="19" name="Freeform 48">
              <a:extLst>
                <a:ext uri="{FF2B5EF4-FFF2-40B4-BE49-F238E27FC236}">
                  <a16:creationId xmlns:a16="http://schemas.microsoft.com/office/drawing/2014/main" id="{F6C29A3C-10F8-F247-E927-E559C7D754F4}"/>
                </a:ext>
              </a:extLst>
            </p:cNvPr>
            <p:cNvSpPr/>
            <p:nvPr/>
          </p:nvSpPr>
          <p:spPr>
            <a:xfrm rot="10800000">
              <a:off x="6390744" y="2855769"/>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20" name="Rectangle 19">
              <a:extLst>
                <a:ext uri="{FF2B5EF4-FFF2-40B4-BE49-F238E27FC236}">
                  <a16:creationId xmlns:a16="http://schemas.microsoft.com/office/drawing/2014/main" id="{091074A5-5719-699E-3FFF-7793A5BC0C3D}"/>
                </a:ext>
              </a:extLst>
            </p:cNvPr>
            <p:cNvSpPr/>
            <p:nvPr/>
          </p:nvSpPr>
          <p:spPr>
            <a:xfrm>
              <a:off x="6539004" y="5142725"/>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HIGHER LEASE VOLUME</a:t>
              </a:r>
            </a:p>
          </p:txBody>
        </p:sp>
        <p:sp>
          <p:nvSpPr>
            <p:cNvPr id="21" name="Rectangle 20">
              <a:extLst>
                <a:ext uri="{FF2B5EF4-FFF2-40B4-BE49-F238E27FC236}">
                  <a16:creationId xmlns:a16="http://schemas.microsoft.com/office/drawing/2014/main" id="{6E2A5017-42E9-EB1D-CB9D-8900C55AB5C0}"/>
                </a:ext>
              </a:extLst>
            </p:cNvPr>
            <p:cNvSpPr/>
            <p:nvPr/>
          </p:nvSpPr>
          <p:spPr>
            <a:xfrm>
              <a:off x="6902356" y="4525756"/>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67</a:t>
              </a:r>
              <a:r>
                <a:rPr kumimoji="0" lang="en-US" sz="4800" b="0"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a:t>
              </a:r>
            </a:p>
          </p:txBody>
        </p:sp>
        <p:cxnSp>
          <p:nvCxnSpPr>
            <p:cNvPr id="22" name="Straight Connector 21">
              <a:extLst>
                <a:ext uri="{FF2B5EF4-FFF2-40B4-BE49-F238E27FC236}">
                  <a16:creationId xmlns:a16="http://schemas.microsoft.com/office/drawing/2014/main" id="{DDCEF02F-8743-3ED3-5EE5-EDD1EA1FB9A5}"/>
                </a:ext>
              </a:extLst>
            </p:cNvPr>
            <p:cNvCxnSpPr>
              <a:cxnSpLocks/>
            </p:cNvCxnSpPr>
            <p:nvPr/>
          </p:nvCxnSpPr>
          <p:spPr>
            <a:xfrm>
              <a:off x="7236779" y="417960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BC7E1819-FEC2-5F40-56F1-7C2ABB2030FB}"/>
                </a:ext>
              </a:extLst>
            </p:cNvPr>
            <p:cNvSpPr/>
            <p:nvPr/>
          </p:nvSpPr>
          <p:spPr>
            <a:xfrm>
              <a:off x="6539004" y="5719234"/>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300" normalizeH="0" baseline="0" noProof="0">
                  <a:ln>
                    <a:noFill/>
                  </a:ln>
                  <a:solidFill>
                    <a:prstClr val="black">
                      <a:lumMod val="50000"/>
                      <a:lumOff val="50000"/>
                    </a:prstClr>
                  </a:solidFill>
                  <a:effectLst/>
                  <a:uLnTx/>
                  <a:uFillTx/>
                  <a:latin typeface="Aptos" panose="020B0004020202020204" pitchFamily="34" charset="0"/>
                  <a:ea typeface="+mn-ea"/>
                  <a:cs typeface="Calibri" panose="020F0502020204030204" pitchFamily="34" charset="0"/>
                </a:rPr>
                <a:t>THAN DIY SEO</a:t>
              </a:r>
            </a:p>
          </p:txBody>
        </p:sp>
        <p:pic>
          <p:nvPicPr>
            <p:cNvPr id="24" name="Picture 23">
              <a:extLst>
                <a:ext uri="{FF2B5EF4-FFF2-40B4-BE49-F238E27FC236}">
                  <a16:creationId xmlns:a16="http://schemas.microsoft.com/office/drawing/2014/main" id="{08107B2E-17E1-CD58-AC01-FCB23F1706D4}"/>
                </a:ext>
              </a:extLst>
            </p:cNvPr>
            <p:cNvPicPr>
              <a:picLocks noChangeAspect="1"/>
            </p:cNvPicPr>
            <p:nvPr/>
          </p:nvPicPr>
          <p:blipFill>
            <a:blip r:embed="rId3"/>
            <a:stretch>
              <a:fillRect/>
            </a:stretch>
          </p:blipFill>
          <p:spPr>
            <a:xfrm>
              <a:off x="7569720" y="3237477"/>
              <a:ext cx="967190" cy="711770"/>
            </a:xfrm>
            <a:prstGeom prst="rect">
              <a:avLst/>
            </a:prstGeom>
          </p:spPr>
        </p:pic>
        <p:grpSp>
          <p:nvGrpSpPr>
            <p:cNvPr id="25" name="Group 24">
              <a:extLst>
                <a:ext uri="{FF2B5EF4-FFF2-40B4-BE49-F238E27FC236}">
                  <a16:creationId xmlns:a16="http://schemas.microsoft.com/office/drawing/2014/main" id="{F96F83C4-8CC1-7DB7-1415-5124A7CDDD5D}"/>
                </a:ext>
              </a:extLst>
            </p:cNvPr>
            <p:cNvGrpSpPr/>
            <p:nvPr/>
          </p:nvGrpSpPr>
          <p:grpSpPr>
            <a:xfrm>
              <a:off x="2343971" y="2904229"/>
              <a:ext cx="7504058" cy="3460444"/>
              <a:chOff x="2441804" y="3000147"/>
              <a:chExt cx="7504058" cy="3460444"/>
            </a:xfrm>
            <a:effectLst>
              <a:outerShdw blurRad="427578" dist="110691" dir="5400000" algn="t" rotWithShape="0">
                <a:prstClr val="black">
                  <a:alpha val="17970"/>
                </a:prstClr>
              </a:outerShdw>
            </a:effectLst>
          </p:grpSpPr>
          <p:grpSp>
            <p:nvGrpSpPr>
              <p:cNvPr id="30" name="Group 29">
                <a:extLst>
                  <a:ext uri="{FF2B5EF4-FFF2-40B4-BE49-F238E27FC236}">
                    <a16:creationId xmlns:a16="http://schemas.microsoft.com/office/drawing/2014/main" id="{76175C2C-E8FA-92AF-E82F-9C975CB29E07}"/>
                  </a:ext>
                </a:extLst>
              </p:cNvPr>
              <p:cNvGrpSpPr/>
              <p:nvPr/>
            </p:nvGrpSpPr>
            <p:grpSpPr>
              <a:xfrm>
                <a:off x="2441804" y="3000147"/>
                <a:ext cx="3457285" cy="3460444"/>
                <a:chOff x="1724072" y="3000147"/>
                <a:chExt cx="3457285" cy="3460444"/>
              </a:xfrm>
            </p:grpSpPr>
            <p:sp>
              <p:nvSpPr>
                <p:cNvPr id="37" name="Freeform 73">
                  <a:extLst>
                    <a:ext uri="{FF2B5EF4-FFF2-40B4-BE49-F238E27FC236}">
                      <a16:creationId xmlns:a16="http://schemas.microsoft.com/office/drawing/2014/main" id="{06263180-0BCD-6824-AD10-E963E1EFFF7D}"/>
                    </a:ext>
                  </a:extLst>
                </p:cNvPr>
                <p:cNvSpPr/>
                <p:nvPr/>
              </p:nvSpPr>
              <p:spPr>
                <a:xfrm rot="10800000">
                  <a:off x="1724072"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8" name="Rectangle 37">
                  <a:extLst>
                    <a:ext uri="{FF2B5EF4-FFF2-40B4-BE49-F238E27FC236}">
                      <a16:creationId xmlns:a16="http://schemas.microsoft.com/office/drawing/2014/main" id="{79DFB66B-D921-B20A-CB49-D8D24435107F}"/>
                    </a:ext>
                  </a:extLst>
                </p:cNvPr>
                <p:cNvSpPr/>
                <p:nvPr/>
              </p:nvSpPr>
              <p:spPr>
                <a:xfrm>
                  <a:off x="1872332" y="5287103"/>
                  <a:ext cx="316076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spc="300">
                      <a:solidFill>
                        <a:prstClr val="black"/>
                      </a:solidFill>
                      <a:latin typeface="Aptos" panose="020B0004020202020204" pitchFamily="34" charset="0"/>
                      <a:cs typeface="Calibri" panose="020F0502020204030204" pitchFamily="34" charset="0"/>
                    </a:rPr>
                    <a:t>TOTAL FEES</a:t>
                  </a:r>
                  <a:endParaRPr kumimoji="0" lang="en-US" sz="1600" b="1" i="0" u="none" strike="noStrike" kern="1200" cap="none" spc="300" normalizeH="0" baseline="0" noProof="0">
                    <a:ln>
                      <a:noFill/>
                    </a:ln>
                    <a:solidFill>
                      <a:prstClr val="black"/>
                    </a:solidFill>
                    <a:effectLst/>
                    <a:uLnTx/>
                    <a:uFillTx/>
                    <a:latin typeface="Aptos" panose="020B0004020202020204" pitchFamily="34" charset="0"/>
                    <a:ea typeface="+mn-ea"/>
                    <a:cs typeface="Calibri" panose="020F0502020204030204" pitchFamily="34" charset="0"/>
                  </a:endParaRPr>
                </a:p>
              </p:txBody>
            </p:sp>
            <p:sp>
              <p:nvSpPr>
                <p:cNvPr id="39" name="Rectangle 38">
                  <a:extLst>
                    <a:ext uri="{FF2B5EF4-FFF2-40B4-BE49-F238E27FC236}">
                      <a16:creationId xmlns:a16="http://schemas.microsoft.com/office/drawing/2014/main" id="{E88D60A5-E203-D725-1445-3EA0B7840068}"/>
                    </a:ext>
                  </a:extLst>
                </p:cNvPr>
                <p:cNvSpPr/>
                <p:nvPr/>
              </p:nvSpPr>
              <p:spPr>
                <a:xfrm>
                  <a:off x="2235684" y="4670134"/>
                  <a:ext cx="243406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26</a:t>
                  </a:r>
                </a:p>
              </p:txBody>
            </p:sp>
            <p:cxnSp>
              <p:nvCxnSpPr>
                <p:cNvPr id="40" name="Straight Connector 39">
                  <a:extLst>
                    <a:ext uri="{FF2B5EF4-FFF2-40B4-BE49-F238E27FC236}">
                      <a16:creationId xmlns:a16="http://schemas.microsoft.com/office/drawing/2014/main" id="{27AF4A88-9C28-9521-83CC-803582F73A0F}"/>
                    </a:ext>
                  </a:extLst>
                </p:cNvPr>
                <p:cNvCxnSpPr>
                  <a:cxnSpLocks/>
                </p:cNvCxnSpPr>
                <p:nvPr/>
              </p:nvCxnSpPr>
              <p:spPr>
                <a:xfrm>
                  <a:off x="2570107"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nvGrpSpPr>
              <p:cNvPr id="31" name="Group 30">
                <a:extLst>
                  <a:ext uri="{FF2B5EF4-FFF2-40B4-BE49-F238E27FC236}">
                    <a16:creationId xmlns:a16="http://schemas.microsoft.com/office/drawing/2014/main" id="{2B995E99-6FA1-AF18-9B12-8C85E279F940}"/>
                  </a:ext>
                </a:extLst>
              </p:cNvPr>
              <p:cNvGrpSpPr/>
              <p:nvPr/>
            </p:nvGrpSpPr>
            <p:grpSpPr>
              <a:xfrm>
                <a:off x="6488577" y="3000147"/>
                <a:ext cx="3457285" cy="3460444"/>
                <a:chOff x="6488577" y="3000147"/>
                <a:chExt cx="3457285" cy="3460444"/>
              </a:xfrm>
            </p:grpSpPr>
            <p:sp>
              <p:nvSpPr>
                <p:cNvPr id="32" name="Freeform 65">
                  <a:extLst>
                    <a:ext uri="{FF2B5EF4-FFF2-40B4-BE49-F238E27FC236}">
                      <a16:creationId xmlns:a16="http://schemas.microsoft.com/office/drawing/2014/main" id="{DE8B52FA-04CB-BC61-B423-373940A5CAA6}"/>
                    </a:ext>
                  </a:extLst>
                </p:cNvPr>
                <p:cNvSpPr/>
                <p:nvPr/>
              </p:nvSpPr>
              <p:spPr>
                <a:xfrm rot="10800000">
                  <a:off x="6488577" y="3000147"/>
                  <a:ext cx="3457285" cy="3460444"/>
                </a:xfrm>
                <a:custGeom>
                  <a:avLst/>
                  <a:gdLst>
                    <a:gd name="connsiteX0" fmla="*/ 3322296 w 3322296"/>
                    <a:gd name="connsiteY0" fmla="*/ 3509573 h 3509573"/>
                    <a:gd name="connsiteX1" fmla="*/ 9157 w 3322296"/>
                    <a:gd name="connsiteY1" fmla="*/ 3509573 h 3509573"/>
                    <a:gd name="connsiteX2" fmla="*/ 9157 w 3322296"/>
                    <a:gd name="connsiteY2" fmla="*/ 3427127 h 3509573"/>
                    <a:gd name="connsiteX3" fmla="*/ 9157 w 3322296"/>
                    <a:gd name="connsiteY3" fmla="*/ 1910533 h 3509573"/>
                    <a:gd name="connsiteX4" fmla="*/ 0 w 3322296"/>
                    <a:gd name="connsiteY4" fmla="*/ 1910533 h 3509573"/>
                    <a:gd name="connsiteX5" fmla="*/ 0 w 3322296"/>
                    <a:gd name="connsiteY5" fmla="*/ 1701377 h 3509573"/>
                    <a:gd name="connsiteX6" fmla="*/ 0 w 3322296"/>
                    <a:gd name="connsiteY6" fmla="*/ 1451294 h 3509573"/>
                    <a:gd name="connsiteX7" fmla="*/ 0 w 3322296"/>
                    <a:gd name="connsiteY7" fmla="*/ 1201209 h 3509573"/>
                    <a:gd name="connsiteX8" fmla="*/ 7425 w 3322296"/>
                    <a:gd name="connsiteY8" fmla="*/ 1175097 h 3509573"/>
                    <a:gd name="connsiteX9" fmla="*/ 0 w 3322296"/>
                    <a:gd name="connsiteY9" fmla="*/ 1175097 h 3509573"/>
                    <a:gd name="connsiteX10" fmla="*/ 0 w 3322296"/>
                    <a:gd name="connsiteY10" fmla="*/ 880529 h 3509573"/>
                    <a:gd name="connsiteX11" fmla="*/ 0 w 3322296"/>
                    <a:gd name="connsiteY11" fmla="*/ 528320 h 3509573"/>
                    <a:gd name="connsiteX12" fmla="*/ 0 w 3322296"/>
                    <a:gd name="connsiteY12" fmla="*/ 176110 h 3509573"/>
                    <a:gd name="connsiteX13" fmla="*/ 176110 w 3322296"/>
                    <a:gd name="connsiteY13" fmla="*/ 0 h 3509573"/>
                    <a:gd name="connsiteX14" fmla="*/ 3143897 w 3322296"/>
                    <a:gd name="connsiteY14" fmla="*/ 0 h 3509573"/>
                    <a:gd name="connsiteX15" fmla="*/ 3320007 w 3322296"/>
                    <a:gd name="connsiteY15" fmla="*/ 176110 h 3509573"/>
                    <a:gd name="connsiteX16" fmla="*/ 3320007 w 3322296"/>
                    <a:gd name="connsiteY16" fmla="*/ 528320 h 3509573"/>
                    <a:gd name="connsiteX17" fmla="*/ 3320007 w 3322296"/>
                    <a:gd name="connsiteY17" fmla="*/ 880529 h 3509573"/>
                    <a:gd name="connsiteX18" fmla="*/ 3320007 w 3322296"/>
                    <a:gd name="connsiteY18" fmla="*/ 1135096 h 3509573"/>
                    <a:gd name="connsiteX19" fmla="*/ 3322296 w 3322296"/>
                    <a:gd name="connsiteY19" fmla="*/ 1135096 h 3509573"/>
                    <a:gd name="connsiteX20" fmla="*/ 3322296 w 3322296"/>
                    <a:gd name="connsiteY20" fmla="*/ 1882131 h 3509573"/>
                    <a:gd name="connsiteX21" fmla="*/ 3322296 w 3322296"/>
                    <a:gd name="connsiteY21" fmla="*/ 3427127 h 35095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22296" h="3509573">
                      <a:moveTo>
                        <a:pt x="3322296" y="3509573"/>
                      </a:moveTo>
                      <a:lnTo>
                        <a:pt x="9157" y="3509573"/>
                      </a:lnTo>
                      <a:lnTo>
                        <a:pt x="9157" y="3427127"/>
                      </a:lnTo>
                      <a:lnTo>
                        <a:pt x="9157" y="1910533"/>
                      </a:lnTo>
                      <a:lnTo>
                        <a:pt x="0" y="1910533"/>
                      </a:lnTo>
                      <a:lnTo>
                        <a:pt x="0" y="1701377"/>
                      </a:lnTo>
                      <a:lnTo>
                        <a:pt x="0" y="1451294"/>
                      </a:lnTo>
                      <a:lnTo>
                        <a:pt x="0" y="1201209"/>
                      </a:lnTo>
                      <a:lnTo>
                        <a:pt x="7425" y="1175097"/>
                      </a:lnTo>
                      <a:lnTo>
                        <a:pt x="0" y="1175097"/>
                      </a:lnTo>
                      <a:lnTo>
                        <a:pt x="0" y="880529"/>
                      </a:lnTo>
                      <a:lnTo>
                        <a:pt x="0" y="528320"/>
                      </a:lnTo>
                      <a:lnTo>
                        <a:pt x="0" y="176110"/>
                      </a:lnTo>
                      <a:cubicBezTo>
                        <a:pt x="0" y="78847"/>
                        <a:pt x="78847" y="0"/>
                        <a:pt x="176110" y="0"/>
                      </a:cubicBezTo>
                      <a:lnTo>
                        <a:pt x="3143897" y="0"/>
                      </a:lnTo>
                      <a:cubicBezTo>
                        <a:pt x="3241160" y="0"/>
                        <a:pt x="3320007" y="78847"/>
                        <a:pt x="3320007" y="176110"/>
                      </a:cubicBezTo>
                      <a:lnTo>
                        <a:pt x="3320007" y="528320"/>
                      </a:lnTo>
                      <a:lnTo>
                        <a:pt x="3320007" y="880529"/>
                      </a:lnTo>
                      <a:lnTo>
                        <a:pt x="3320007" y="1135096"/>
                      </a:lnTo>
                      <a:lnTo>
                        <a:pt x="3322296" y="1135096"/>
                      </a:lnTo>
                      <a:lnTo>
                        <a:pt x="3322296" y="1882131"/>
                      </a:lnTo>
                      <a:lnTo>
                        <a:pt x="3322296" y="3427127"/>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0B0004020202020204" pitchFamily="34" charset="0"/>
                    <a:ea typeface="+mn-ea"/>
                    <a:cs typeface="+mn-cs"/>
                  </a:endParaRPr>
                </a:p>
              </p:txBody>
            </p:sp>
            <p:sp>
              <p:nvSpPr>
                <p:cNvPr id="34" name="Rectangle 33">
                  <a:extLst>
                    <a:ext uri="{FF2B5EF4-FFF2-40B4-BE49-F238E27FC236}">
                      <a16:creationId xmlns:a16="http://schemas.microsoft.com/office/drawing/2014/main" id="{BAC25593-EB62-E19C-83CA-76B2F73B1FE8}"/>
                    </a:ext>
                  </a:extLst>
                </p:cNvPr>
                <p:cNvSpPr/>
                <p:nvPr/>
              </p:nvSpPr>
              <p:spPr>
                <a:xfrm>
                  <a:off x="7222474" y="5367550"/>
                  <a:ext cx="1337337"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5 </a:t>
                  </a:r>
                  <a:r>
                    <a:rPr kumimoji="0" lang="en-US" sz="1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UNIT</a:t>
                  </a:r>
                </a:p>
              </p:txBody>
            </p:sp>
            <p:cxnSp>
              <p:nvCxnSpPr>
                <p:cNvPr id="35" name="Straight Connector 34">
                  <a:extLst>
                    <a:ext uri="{FF2B5EF4-FFF2-40B4-BE49-F238E27FC236}">
                      <a16:creationId xmlns:a16="http://schemas.microsoft.com/office/drawing/2014/main" id="{DA37F09C-83FB-B2DE-4F7C-607FA2331906}"/>
                    </a:ext>
                  </a:extLst>
                </p:cNvPr>
                <p:cNvCxnSpPr>
                  <a:cxnSpLocks/>
                </p:cNvCxnSpPr>
                <p:nvPr/>
              </p:nvCxnSpPr>
              <p:spPr>
                <a:xfrm>
                  <a:off x="7334612" y="4420239"/>
                  <a:ext cx="1733133" cy="0"/>
                </a:xfrm>
                <a:prstGeom prst="line">
                  <a:avLst/>
                </a:prstGeom>
                <a:ln>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grpSp>
        </p:grpSp>
        <p:sp>
          <p:nvSpPr>
            <p:cNvPr id="26" name="Freeform 89">
              <a:extLst>
                <a:ext uri="{FF2B5EF4-FFF2-40B4-BE49-F238E27FC236}">
                  <a16:creationId xmlns:a16="http://schemas.microsoft.com/office/drawing/2014/main" id="{5F4E3743-E952-F1C4-9F91-C5522BA8C387}"/>
                </a:ext>
              </a:extLst>
            </p:cNvPr>
            <p:cNvSpPr/>
            <p:nvPr/>
          </p:nvSpPr>
          <p:spPr>
            <a:xfrm>
              <a:off x="2343974"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7" name="TextBox 26">
              <a:extLst>
                <a:ext uri="{FF2B5EF4-FFF2-40B4-BE49-F238E27FC236}">
                  <a16:creationId xmlns:a16="http://schemas.microsoft.com/office/drawing/2014/main" id="{EF22F019-1363-27C8-37AC-6A8EA7AB9DC2}"/>
                </a:ext>
              </a:extLst>
            </p:cNvPr>
            <p:cNvSpPr txBox="1"/>
            <p:nvPr/>
          </p:nvSpPr>
          <p:spPr>
            <a:xfrm>
              <a:off x="2343974"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Fees per Unit</a:t>
              </a:r>
            </a:p>
          </p:txBody>
        </p:sp>
        <p:sp>
          <p:nvSpPr>
            <p:cNvPr id="28" name="Freeform 91">
              <a:extLst>
                <a:ext uri="{FF2B5EF4-FFF2-40B4-BE49-F238E27FC236}">
                  <a16:creationId xmlns:a16="http://schemas.microsoft.com/office/drawing/2014/main" id="{01CC283C-021D-91D7-1662-07550C6F61B2}"/>
                </a:ext>
              </a:extLst>
            </p:cNvPr>
            <p:cNvSpPr/>
            <p:nvPr/>
          </p:nvSpPr>
          <p:spPr>
            <a:xfrm>
              <a:off x="6390747" y="2620945"/>
              <a:ext cx="3457281" cy="524534"/>
            </a:xfrm>
            <a:custGeom>
              <a:avLst/>
              <a:gdLst>
                <a:gd name="connsiteX0" fmla="*/ 176110 w 3320007"/>
                <a:gd name="connsiteY0" fmla="*/ 0 h 1175097"/>
                <a:gd name="connsiteX1" fmla="*/ 3143897 w 3320007"/>
                <a:gd name="connsiteY1" fmla="*/ 0 h 1175097"/>
                <a:gd name="connsiteX2" fmla="*/ 3320007 w 3320007"/>
                <a:gd name="connsiteY2" fmla="*/ 176110 h 1175097"/>
                <a:gd name="connsiteX3" fmla="*/ 3320007 w 3320007"/>
                <a:gd name="connsiteY3" fmla="*/ 528320 h 1175097"/>
                <a:gd name="connsiteX4" fmla="*/ 3320007 w 3320007"/>
                <a:gd name="connsiteY4" fmla="*/ 880529 h 1175097"/>
                <a:gd name="connsiteX5" fmla="*/ 3320007 w 3320007"/>
                <a:gd name="connsiteY5" fmla="*/ 1175097 h 1175097"/>
                <a:gd name="connsiteX6" fmla="*/ 0 w 3320007"/>
                <a:gd name="connsiteY6" fmla="*/ 1175097 h 1175097"/>
                <a:gd name="connsiteX7" fmla="*/ 0 w 3320007"/>
                <a:gd name="connsiteY7" fmla="*/ 880529 h 1175097"/>
                <a:gd name="connsiteX8" fmla="*/ 0 w 3320007"/>
                <a:gd name="connsiteY8" fmla="*/ 528320 h 1175097"/>
                <a:gd name="connsiteX9" fmla="*/ 0 w 3320007"/>
                <a:gd name="connsiteY9" fmla="*/ 176110 h 1175097"/>
                <a:gd name="connsiteX10" fmla="*/ 176110 w 3320007"/>
                <a:gd name="connsiteY10" fmla="*/ 0 h 1175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20007" h="1175097">
                  <a:moveTo>
                    <a:pt x="176110" y="0"/>
                  </a:moveTo>
                  <a:lnTo>
                    <a:pt x="3143897" y="0"/>
                  </a:lnTo>
                  <a:cubicBezTo>
                    <a:pt x="3241160" y="0"/>
                    <a:pt x="3320007" y="78847"/>
                    <a:pt x="3320007" y="176110"/>
                  </a:cubicBezTo>
                  <a:lnTo>
                    <a:pt x="3320007" y="528320"/>
                  </a:lnTo>
                  <a:lnTo>
                    <a:pt x="3320007" y="880529"/>
                  </a:lnTo>
                  <a:lnTo>
                    <a:pt x="3320007" y="1175097"/>
                  </a:lnTo>
                  <a:lnTo>
                    <a:pt x="0" y="1175097"/>
                  </a:lnTo>
                  <a:lnTo>
                    <a:pt x="0" y="880529"/>
                  </a:lnTo>
                  <a:lnTo>
                    <a:pt x="0" y="528320"/>
                  </a:lnTo>
                  <a:lnTo>
                    <a:pt x="0" y="176110"/>
                  </a:lnTo>
                  <a:cubicBezTo>
                    <a:pt x="0" y="78847"/>
                    <a:pt x="78847" y="0"/>
                    <a:pt x="176110" y="0"/>
                  </a:cubicBezTo>
                  <a:close/>
                </a:path>
              </a:pathLst>
            </a:cu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29" name="TextBox 28">
              <a:extLst>
                <a:ext uri="{FF2B5EF4-FFF2-40B4-BE49-F238E27FC236}">
                  <a16:creationId xmlns:a16="http://schemas.microsoft.com/office/drawing/2014/main" id="{859BC23D-45A9-E5B7-F022-C4773F9C21BF}"/>
                </a:ext>
              </a:extLst>
            </p:cNvPr>
            <p:cNvSpPr txBox="1"/>
            <p:nvPr/>
          </p:nvSpPr>
          <p:spPr>
            <a:xfrm>
              <a:off x="6390747" y="2694011"/>
              <a:ext cx="3457280"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300" normalizeH="0" baseline="0" noProof="0">
                  <a:ln>
                    <a:noFill/>
                  </a:ln>
                  <a:solidFill>
                    <a:prstClr val="white"/>
                  </a:solidFill>
                  <a:effectLst/>
                  <a:uLnTx/>
                  <a:uFillTx/>
                  <a:latin typeface="Aptos" panose="020B0004020202020204" pitchFamily="34" charset="0"/>
                  <a:ea typeface="Calibri" panose="020F0502020204030204" pitchFamily="34" charset="0"/>
                  <a:cs typeface="+mn-cs"/>
                </a:rPr>
                <a:t>Fee Breakdown</a:t>
              </a:r>
            </a:p>
          </p:txBody>
        </p:sp>
      </p:grpSp>
      <p:pic>
        <p:nvPicPr>
          <p:cNvPr id="42" name="Picture 41">
            <a:extLst>
              <a:ext uri="{FF2B5EF4-FFF2-40B4-BE49-F238E27FC236}">
                <a16:creationId xmlns:a16="http://schemas.microsoft.com/office/drawing/2014/main" id="{03B6F808-C44F-EF62-C8C3-12FFF05E9975}"/>
              </a:ext>
            </a:extLst>
          </p:cNvPr>
          <p:cNvPicPr>
            <a:picLocks noChangeAspect="1"/>
          </p:cNvPicPr>
          <p:nvPr/>
        </p:nvPicPr>
        <p:blipFill>
          <a:blip r:embed="rId4"/>
          <a:stretch>
            <a:fillRect/>
          </a:stretch>
        </p:blipFill>
        <p:spPr>
          <a:xfrm>
            <a:off x="3103676" y="2693622"/>
            <a:ext cx="1164779" cy="776519"/>
          </a:xfrm>
          <a:prstGeom prst="rect">
            <a:avLst/>
          </a:prstGeom>
        </p:spPr>
      </p:pic>
      <p:sp>
        <p:nvSpPr>
          <p:cNvPr id="43" name="Rectangle 42">
            <a:extLst>
              <a:ext uri="{FF2B5EF4-FFF2-40B4-BE49-F238E27FC236}">
                <a16:creationId xmlns:a16="http://schemas.microsoft.com/office/drawing/2014/main" id="{4A2A3CB0-97CD-74F0-9AF0-BFC7D9720B95}"/>
              </a:ext>
            </a:extLst>
          </p:cNvPr>
          <p:cNvSpPr/>
          <p:nvPr/>
        </p:nvSpPr>
        <p:spPr>
          <a:xfrm>
            <a:off x="6176237" y="3717585"/>
            <a:ext cx="2313332" cy="576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21</a:t>
            </a:r>
            <a:r>
              <a:rPr kumimoji="0" lang="en-US" sz="1400" b="1" i="0" u="none" strike="noStrike" kern="1200" cap="none" spc="0" normalizeH="0" baseline="0" noProof="0">
                <a:ln>
                  <a:noFill/>
                </a:ln>
                <a:solidFill>
                  <a:prstClr val="black"/>
                </a:solidFill>
                <a:effectLst/>
                <a:uLnTx/>
                <a:uFillTx/>
                <a:latin typeface="Aptos" panose="020B0004020202020204" pitchFamily="34" charset="0"/>
                <a:ea typeface="+mn-ea"/>
                <a:cs typeface="Calibri" panose="020F0502020204030204" pitchFamily="34" charset="0"/>
              </a:rPr>
              <a:t>PROPERTY</a:t>
            </a:r>
          </a:p>
        </p:txBody>
      </p:sp>
      <p:pic>
        <p:nvPicPr>
          <p:cNvPr id="44" name="Picture 43">
            <a:extLst>
              <a:ext uri="{FF2B5EF4-FFF2-40B4-BE49-F238E27FC236}">
                <a16:creationId xmlns:a16="http://schemas.microsoft.com/office/drawing/2014/main" id="{2930D6B4-5782-8B1D-4D0D-55803AB7C462}"/>
              </a:ext>
            </a:extLst>
          </p:cNvPr>
          <p:cNvPicPr>
            <a:picLocks noChangeAspect="1"/>
          </p:cNvPicPr>
          <p:nvPr/>
        </p:nvPicPr>
        <p:blipFill>
          <a:blip r:embed="rId2"/>
          <a:stretch>
            <a:fillRect/>
          </a:stretch>
        </p:blipFill>
        <p:spPr>
          <a:xfrm>
            <a:off x="7121107" y="2589059"/>
            <a:ext cx="841710" cy="830412"/>
          </a:xfrm>
          <a:prstGeom prst="rect">
            <a:avLst/>
          </a:prstGeom>
        </p:spPr>
      </p:pic>
    </p:spTree>
    <p:extLst>
      <p:ext uri="{BB962C8B-B14F-4D97-AF65-F5344CB8AC3E}">
        <p14:creationId xmlns:p14="http://schemas.microsoft.com/office/powerpoint/2010/main" val="32025847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9FE2123-EF7B-7EF9-C0C7-C4953FE62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E7A931-A965-BFE8-935A-339BCDC8C4ED}"/>
              </a:ext>
            </a:extLst>
          </p:cNvPr>
          <p:cNvSpPr>
            <a:spLocks noGrp="1"/>
          </p:cNvSpPr>
          <p:nvPr>
            <p:ph type="title"/>
          </p:nvPr>
        </p:nvSpPr>
        <p:spPr>
          <a:xfrm>
            <a:off x="829573" y="747208"/>
            <a:ext cx="9668773" cy="1914042"/>
          </a:xfrm>
        </p:spPr>
        <p:txBody>
          <a:bodyPr/>
          <a:lstStyle/>
          <a:p>
            <a:r>
              <a:rPr lang="en-US"/>
              <a:t>Optimizing for SEO and AI search</a:t>
            </a:r>
          </a:p>
        </p:txBody>
      </p:sp>
      <p:sp>
        <p:nvSpPr>
          <p:cNvPr id="3" name="TextBox 2">
            <a:extLst>
              <a:ext uri="{FF2B5EF4-FFF2-40B4-BE49-F238E27FC236}">
                <a16:creationId xmlns:a16="http://schemas.microsoft.com/office/drawing/2014/main" id="{54DA032D-E9C3-6B83-A637-D771AA760EEE}"/>
              </a:ext>
            </a:extLst>
          </p:cNvPr>
          <p:cNvSpPr txBox="1"/>
          <p:nvPr/>
        </p:nvSpPr>
        <p:spPr>
          <a:xfrm>
            <a:off x="829573" y="2541692"/>
            <a:ext cx="5505077" cy="2862322"/>
          </a:xfrm>
          <a:prstGeom prst="rect">
            <a:avLst/>
          </a:prstGeom>
          <a:noFill/>
        </p:spPr>
        <p:txBody>
          <a:bodyPr wrap="square">
            <a:spAutoFit/>
          </a:bodyPr>
          <a:lstStyle/>
          <a:p>
            <a:pPr marL="457200" indent="-457200">
              <a:spcAft>
                <a:spcPts val="1200"/>
              </a:spcAft>
              <a:buFont typeface="Arial" panose="020B0604020202020204" pitchFamily="34" charset="0"/>
              <a:buChar char="•"/>
            </a:pP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Accuracy &amp; consistency</a:t>
            </a:r>
          </a:p>
          <a:p>
            <a:pPr marL="457200" indent="-457200">
              <a:spcAft>
                <a:spcPts val="1200"/>
              </a:spcAft>
              <a:buFont typeface="Arial" panose="020B0604020202020204" pitchFamily="34" charset="0"/>
              <a:buChar char="•"/>
            </a:pP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Structured data</a:t>
            </a:r>
          </a:p>
          <a:p>
            <a:pPr marL="457200" indent="-457200">
              <a:spcAft>
                <a:spcPts val="1200"/>
              </a:spcAft>
              <a:buFont typeface="Arial" panose="020B0604020202020204" pitchFamily="34" charset="0"/>
              <a:buChar char="•"/>
            </a:pP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Click events &amp; parameters</a:t>
            </a:r>
          </a:p>
          <a:p>
            <a:pPr marL="457200" indent="-457200">
              <a:spcAft>
                <a:spcPts val="1200"/>
              </a:spcAft>
              <a:buFont typeface="Arial" panose="020B0604020202020204" pitchFamily="34" charset="0"/>
              <a:buChar char="•"/>
            </a:pPr>
            <a:r>
              <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rPr>
              <a:t>Navigation &amp; findability</a:t>
            </a:r>
          </a:p>
          <a:p>
            <a:pPr marL="457200" indent="-457200">
              <a:spcAft>
                <a:spcPts val="1200"/>
              </a:spcAft>
              <a:buFont typeface="Arial" panose="020B0604020202020204" pitchFamily="34" charset="0"/>
              <a:buChar char="•"/>
            </a:pPr>
            <a:endParaRPr lang="en-US" sz="28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A2B4B169-6E25-6EB0-1B48-97599D0C33B1}"/>
              </a:ext>
            </a:extLst>
          </p:cNvPr>
          <p:cNvPicPr>
            <a:picLocks noChangeAspect="1"/>
          </p:cNvPicPr>
          <p:nvPr/>
        </p:nvPicPr>
        <p:blipFill>
          <a:blip r:embed="rId2"/>
          <a:stretch>
            <a:fillRect/>
          </a:stretch>
        </p:blipFill>
        <p:spPr>
          <a:xfrm>
            <a:off x="6506392" y="2174240"/>
            <a:ext cx="5020824" cy="5080000"/>
          </a:xfrm>
          <a:prstGeom prst="rect">
            <a:avLst/>
          </a:prstGeom>
          <a:effectLst>
            <a:outerShdw blurRad="50800" dist="38100" dir="2700000" algn="tl" rotWithShape="0">
              <a:prstClr val="black">
                <a:alpha val="40000"/>
              </a:prstClr>
            </a:outerShdw>
            <a:softEdge rad="12700"/>
          </a:effectLst>
        </p:spPr>
      </p:pic>
    </p:spTree>
    <p:extLst>
      <p:ext uri="{BB962C8B-B14F-4D97-AF65-F5344CB8AC3E}">
        <p14:creationId xmlns:p14="http://schemas.microsoft.com/office/powerpoint/2010/main" val="39807880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2C700C-D6F8-2208-9088-904D5A04B0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EAAB0-62E1-EC30-B7DB-DAF1D7E3C8D5}"/>
              </a:ext>
            </a:extLst>
          </p:cNvPr>
          <p:cNvSpPr>
            <a:spLocks noGrp="1"/>
          </p:cNvSpPr>
          <p:nvPr>
            <p:ph type="title"/>
          </p:nvPr>
        </p:nvSpPr>
        <p:spPr/>
        <p:txBody>
          <a:bodyPr>
            <a:normAutofit/>
          </a:bodyPr>
          <a:lstStyle/>
          <a:p>
            <a:r>
              <a:rPr lang="en-US" sz="4000">
                <a:solidFill>
                  <a:srgbClr val="3B6491"/>
                </a:solidFill>
              </a:rPr>
              <a:t>Key Takeaways</a:t>
            </a:r>
          </a:p>
        </p:txBody>
      </p:sp>
      <p:sp>
        <p:nvSpPr>
          <p:cNvPr id="17" name="TextBox 16">
            <a:extLst>
              <a:ext uri="{FF2B5EF4-FFF2-40B4-BE49-F238E27FC236}">
                <a16:creationId xmlns:a16="http://schemas.microsoft.com/office/drawing/2014/main" id="{F54D0F55-83B8-FD3A-FBE5-BA428B3465E3}"/>
              </a:ext>
            </a:extLst>
          </p:cNvPr>
          <p:cNvSpPr txBox="1"/>
          <p:nvPr/>
        </p:nvSpPr>
        <p:spPr>
          <a:xfrm>
            <a:off x="3089694" y="6024529"/>
            <a:ext cx="6012612" cy="253916"/>
          </a:xfrm>
          <a:prstGeom prst="rect">
            <a:avLst/>
          </a:prstGeom>
          <a:noFill/>
        </p:spPr>
        <p:txBody>
          <a:bodyPr wrap="square" rtlCol="0">
            <a:spAutoFit/>
          </a:bodyPr>
          <a:lstStyle/>
          <a:p>
            <a:r>
              <a:rPr lang="en-US" sz="1050">
                <a:solidFill>
                  <a:schemeClr val="tx2"/>
                </a:solidFill>
              </a:rPr>
              <a:t>Note: Self-selection bias present – properties opted into the feature. This is not a randomized experiment</a:t>
            </a:r>
          </a:p>
        </p:txBody>
      </p:sp>
      <p:sp>
        <p:nvSpPr>
          <p:cNvPr id="3" name="Rectangle 2">
            <a:extLst>
              <a:ext uri="{FF2B5EF4-FFF2-40B4-BE49-F238E27FC236}">
                <a16:creationId xmlns:a16="http://schemas.microsoft.com/office/drawing/2014/main" id="{D48CBC19-3476-0A5F-81FA-0D2BCAD78D67}"/>
              </a:ext>
            </a:extLst>
          </p:cNvPr>
          <p:cNvSpPr/>
          <p:nvPr/>
        </p:nvSpPr>
        <p:spPr>
          <a:xfrm>
            <a:off x="1035170" y="2038220"/>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C62E8F60-7660-25E6-6632-17FA9D24C4AF}"/>
              </a:ext>
            </a:extLst>
          </p:cNvPr>
          <p:cNvSpPr txBox="1"/>
          <p:nvPr/>
        </p:nvSpPr>
        <p:spPr>
          <a:xfrm>
            <a:off x="2117784" y="2113139"/>
            <a:ext cx="8160589" cy="750398"/>
          </a:xfrm>
          <a:prstGeom prst="rect">
            <a:avLst/>
          </a:prstGeom>
          <a:noFill/>
        </p:spPr>
        <p:txBody>
          <a:bodyPr wrap="square" lIns="91440" tIns="45720" rIns="91440" bIns="45720" rtlCol="0" anchor="t">
            <a:spAutoFit/>
          </a:bodyPr>
          <a:lstStyle/>
          <a:p>
            <a:pPr>
              <a:lnSpc>
                <a:spcPct val="150000"/>
              </a:lnSpc>
            </a:pPr>
            <a:r>
              <a:rPr lang="en-US" sz="1600">
                <a:latin typeface="Open Sans"/>
                <a:ea typeface="Open Sans"/>
                <a:cs typeface="Open Sans"/>
              </a:rPr>
              <a:t>Displaying TMLP is correlated with a dramatic lift in leads and leases</a:t>
            </a:r>
          </a:p>
          <a:p>
            <a:pPr>
              <a:lnSpc>
                <a:spcPct val="150000"/>
              </a:lnSpc>
            </a:pPr>
            <a:r>
              <a:rPr lang="en-US" sz="1400">
                <a:latin typeface="Open Sans" panose="020B0606030504020204" pitchFamily="34" charset="0"/>
                <a:ea typeface="Open Sans" panose="020B0606030504020204" pitchFamily="34" charset="0"/>
                <a:cs typeface="Open Sans" panose="020B0606030504020204" pitchFamily="34" charset="0"/>
              </a:rPr>
              <a:t>Properties displaying total leasing cost saw +122% leases YoY, while the control group declined.</a:t>
            </a:r>
          </a:p>
        </p:txBody>
      </p:sp>
      <p:sp>
        <p:nvSpPr>
          <p:cNvPr id="18" name="Rectangle 17">
            <a:extLst>
              <a:ext uri="{FF2B5EF4-FFF2-40B4-BE49-F238E27FC236}">
                <a16:creationId xmlns:a16="http://schemas.microsoft.com/office/drawing/2014/main" id="{2FB33F33-C85B-5930-5892-7E4EDDC458B9}"/>
              </a:ext>
            </a:extLst>
          </p:cNvPr>
          <p:cNvSpPr/>
          <p:nvPr/>
        </p:nvSpPr>
        <p:spPr>
          <a:xfrm>
            <a:off x="1035170" y="2981582"/>
            <a:ext cx="10067026" cy="868838"/>
          </a:xfrm>
          <a:prstGeom prst="rect">
            <a:avLst/>
          </a:prstGeom>
          <a:solidFill>
            <a:srgbClr val="FFFFF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FE84593-7FFB-435B-8DB5-9D750806E707}"/>
              </a:ext>
            </a:extLst>
          </p:cNvPr>
          <p:cNvSpPr/>
          <p:nvPr/>
        </p:nvSpPr>
        <p:spPr>
          <a:xfrm>
            <a:off x="1025587" y="3943333"/>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DA07A6C-3ACB-8233-D30C-7B50AD4D3718}"/>
              </a:ext>
            </a:extLst>
          </p:cNvPr>
          <p:cNvSpPr/>
          <p:nvPr/>
        </p:nvSpPr>
        <p:spPr>
          <a:xfrm>
            <a:off x="1035170" y="4916518"/>
            <a:ext cx="10067026" cy="86883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4FAA60FF-D546-D1C4-7D9A-3904FD8172DA}"/>
              </a:ext>
            </a:extLst>
          </p:cNvPr>
          <p:cNvSpPr txBox="1"/>
          <p:nvPr/>
        </p:nvSpPr>
        <p:spPr>
          <a:xfrm>
            <a:off x="2117783" y="4949860"/>
            <a:ext cx="8160589" cy="750398"/>
          </a:xfrm>
          <a:prstGeom prst="rect">
            <a:avLst/>
          </a:prstGeom>
          <a:noFill/>
        </p:spPr>
        <p:txBody>
          <a:bodyPr wrap="square" rtlCol="0">
            <a:spAutoFit/>
          </a:bodyPr>
          <a:lstStyle/>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The bottom of the funnel is responding strongly</a:t>
            </a:r>
          </a:p>
          <a:p>
            <a:pPr>
              <a:lnSpc>
                <a:spcPct val="150000"/>
              </a:lnSpc>
            </a:pPr>
            <a:r>
              <a:rPr lang="en-US" sz="1400">
                <a:latin typeface="Open Sans" panose="020B0606030504020204" pitchFamily="34" charset="0"/>
                <a:ea typeface="Open Sans" panose="020B0606030504020204" pitchFamily="34" charset="0"/>
                <a:cs typeface="Open Sans" panose="020B0606030504020204" pitchFamily="34" charset="0"/>
              </a:rPr>
              <a:t>Apply Now clicks from the TMLP page grew nearly 50x in 6 months, and still growing.</a:t>
            </a:r>
          </a:p>
        </p:txBody>
      </p:sp>
      <p:sp>
        <p:nvSpPr>
          <p:cNvPr id="22" name="TextBox 21">
            <a:extLst>
              <a:ext uri="{FF2B5EF4-FFF2-40B4-BE49-F238E27FC236}">
                <a16:creationId xmlns:a16="http://schemas.microsoft.com/office/drawing/2014/main" id="{50CDB27B-6B65-46F1-2836-B6E5A38A33B9}"/>
              </a:ext>
            </a:extLst>
          </p:cNvPr>
          <p:cNvSpPr txBox="1"/>
          <p:nvPr/>
        </p:nvSpPr>
        <p:spPr>
          <a:xfrm>
            <a:off x="2117782" y="3973156"/>
            <a:ext cx="8984414" cy="709168"/>
          </a:xfrm>
          <a:prstGeom prst="rect">
            <a:avLst/>
          </a:prstGeom>
          <a:noFill/>
        </p:spPr>
        <p:txBody>
          <a:bodyPr wrap="square" rtlCol="0">
            <a:spAutoFit/>
          </a:bodyPr>
          <a:lstStyle/>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Optimize TMLP page for better SEO &amp; AI indexing</a:t>
            </a:r>
          </a:p>
          <a:p>
            <a:pPr>
              <a:lnSpc>
                <a:spcPct val="150000"/>
              </a:lnSpc>
            </a:pPr>
            <a:r>
              <a:rPr lang="en-US" sz="1200">
                <a:latin typeface="Open Sans" panose="020B0606030504020204" pitchFamily="34" charset="0"/>
                <a:ea typeface="Open Sans" panose="020B0606030504020204" pitchFamily="34" charset="0"/>
                <a:cs typeface="Open Sans" panose="020B0606030504020204" pitchFamily="34" charset="0"/>
              </a:rPr>
              <a:t>Implement technical architecture to support pricing for better indexing across engines</a:t>
            </a:r>
            <a:r>
              <a:rPr lang="en-US" sz="1200">
                <a:solidFill>
                  <a:schemeClr val="bg1"/>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23" name="TextBox 22">
            <a:extLst>
              <a:ext uri="{FF2B5EF4-FFF2-40B4-BE49-F238E27FC236}">
                <a16:creationId xmlns:a16="http://schemas.microsoft.com/office/drawing/2014/main" id="{DEC5E7D6-2625-DADD-579D-DB2BF9F7B3C9}"/>
              </a:ext>
            </a:extLst>
          </p:cNvPr>
          <p:cNvSpPr txBox="1"/>
          <p:nvPr/>
        </p:nvSpPr>
        <p:spPr>
          <a:xfrm>
            <a:off x="2117782" y="3014924"/>
            <a:ext cx="8906776" cy="750398"/>
          </a:xfrm>
          <a:prstGeom prst="rect">
            <a:avLst/>
          </a:prstGeom>
          <a:noFill/>
        </p:spPr>
        <p:txBody>
          <a:bodyPr wrap="square" rtlCol="0">
            <a:spAutoFit/>
          </a:bodyPr>
          <a:lstStyle/>
          <a:p>
            <a:pPr>
              <a:lnSpc>
                <a:spcPct val="150000"/>
              </a:lnSpc>
            </a:pPr>
            <a:r>
              <a:rPr lang="en-US" sz="1600">
                <a:latin typeface="Open Sans" panose="020B0606030504020204" pitchFamily="34" charset="0"/>
                <a:ea typeface="Open Sans" panose="020B0606030504020204" pitchFamily="34" charset="0"/>
                <a:cs typeface="Open Sans" panose="020B0606030504020204" pitchFamily="34" charset="0"/>
              </a:rPr>
              <a:t>Consumers are actively using the total monthly leasing price feature</a:t>
            </a:r>
          </a:p>
          <a:p>
            <a:pPr>
              <a:lnSpc>
                <a:spcPct val="150000"/>
              </a:lnSpc>
            </a:pPr>
            <a:r>
              <a:rPr lang="en-US" sz="1400">
                <a:latin typeface="Open Sans" panose="020B0606030504020204" pitchFamily="34" charset="0"/>
                <a:ea typeface="Open Sans" panose="020B0606030504020204" pitchFamily="34" charset="0"/>
                <a:cs typeface="Open Sans" panose="020B0606030504020204" pitchFamily="34" charset="0"/>
              </a:rPr>
              <a:t>Share of floor plan visitors clicking to TMLP page grew from &lt;1% to 8-11%, with 93-96% engagement</a:t>
            </a:r>
          </a:p>
        </p:txBody>
      </p:sp>
      <p:sp>
        <p:nvSpPr>
          <p:cNvPr id="5" name="Rectangle 4">
            <a:extLst>
              <a:ext uri="{FF2B5EF4-FFF2-40B4-BE49-F238E27FC236}">
                <a16:creationId xmlns:a16="http://schemas.microsoft.com/office/drawing/2014/main" id="{978BE248-C147-0197-2046-6DCD1B277475}"/>
              </a:ext>
            </a:extLst>
          </p:cNvPr>
          <p:cNvSpPr/>
          <p:nvPr/>
        </p:nvSpPr>
        <p:spPr>
          <a:xfrm>
            <a:off x="1035170" y="2046846"/>
            <a:ext cx="807763" cy="850449"/>
          </a:xfrm>
          <a:prstGeom prst="rect">
            <a:avLst/>
          </a:prstGeom>
          <a:solidFill>
            <a:srgbClr val="FF81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0F80A9C-09E5-BD10-2FE4-552896EA42CE}"/>
              </a:ext>
            </a:extLst>
          </p:cNvPr>
          <p:cNvSpPr txBox="1"/>
          <p:nvPr/>
        </p:nvSpPr>
        <p:spPr>
          <a:xfrm>
            <a:off x="1256337" y="2027277"/>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1</a:t>
            </a:r>
          </a:p>
        </p:txBody>
      </p:sp>
      <p:sp>
        <p:nvSpPr>
          <p:cNvPr id="6" name="Rectangle 5">
            <a:extLst>
              <a:ext uri="{FF2B5EF4-FFF2-40B4-BE49-F238E27FC236}">
                <a16:creationId xmlns:a16="http://schemas.microsoft.com/office/drawing/2014/main" id="{8529C31C-5C5A-62B1-60CD-D508AD766113}"/>
              </a:ext>
            </a:extLst>
          </p:cNvPr>
          <p:cNvSpPr/>
          <p:nvPr/>
        </p:nvSpPr>
        <p:spPr>
          <a:xfrm>
            <a:off x="1047988" y="3007683"/>
            <a:ext cx="794946" cy="827657"/>
          </a:xfrm>
          <a:prstGeom prst="rect">
            <a:avLst/>
          </a:prstGeom>
          <a:solidFill>
            <a:srgbClr val="FF81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9527CDA2-8087-5035-A6BC-F0861F77DDA6}"/>
              </a:ext>
            </a:extLst>
          </p:cNvPr>
          <p:cNvSpPr txBox="1"/>
          <p:nvPr/>
        </p:nvSpPr>
        <p:spPr>
          <a:xfrm>
            <a:off x="1243519" y="3009840"/>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2</a:t>
            </a:r>
          </a:p>
        </p:txBody>
      </p:sp>
      <p:sp>
        <p:nvSpPr>
          <p:cNvPr id="7" name="Rectangle 6">
            <a:extLst>
              <a:ext uri="{FF2B5EF4-FFF2-40B4-BE49-F238E27FC236}">
                <a16:creationId xmlns:a16="http://schemas.microsoft.com/office/drawing/2014/main" id="{8310F454-EE2F-8016-05AC-F3C036131C9F}"/>
              </a:ext>
            </a:extLst>
          </p:cNvPr>
          <p:cNvSpPr/>
          <p:nvPr/>
        </p:nvSpPr>
        <p:spPr>
          <a:xfrm>
            <a:off x="1025587" y="3963858"/>
            <a:ext cx="807763" cy="850449"/>
          </a:xfrm>
          <a:prstGeom prst="rect">
            <a:avLst/>
          </a:prstGeom>
          <a:solidFill>
            <a:srgbClr val="FF81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6927B9A7-3B77-637D-BDC7-A10B03C0FB9C}"/>
              </a:ext>
            </a:extLst>
          </p:cNvPr>
          <p:cNvSpPr txBox="1"/>
          <p:nvPr/>
        </p:nvSpPr>
        <p:spPr>
          <a:xfrm>
            <a:off x="1243519" y="3918907"/>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3</a:t>
            </a:r>
          </a:p>
        </p:txBody>
      </p:sp>
      <p:sp>
        <p:nvSpPr>
          <p:cNvPr id="8" name="Rectangle 7">
            <a:extLst>
              <a:ext uri="{FF2B5EF4-FFF2-40B4-BE49-F238E27FC236}">
                <a16:creationId xmlns:a16="http://schemas.microsoft.com/office/drawing/2014/main" id="{8F89A3C0-F731-4A0F-F321-6C04BC39BD0C}"/>
              </a:ext>
            </a:extLst>
          </p:cNvPr>
          <p:cNvSpPr/>
          <p:nvPr/>
        </p:nvSpPr>
        <p:spPr>
          <a:xfrm>
            <a:off x="1041579" y="4925712"/>
            <a:ext cx="807763" cy="850449"/>
          </a:xfrm>
          <a:prstGeom prst="rect">
            <a:avLst/>
          </a:prstGeom>
          <a:solidFill>
            <a:srgbClr val="FF81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AEE59610-754C-8662-0604-F8A94C433216}"/>
              </a:ext>
            </a:extLst>
          </p:cNvPr>
          <p:cNvSpPr txBox="1"/>
          <p:nvPr/>
        </p:nvSpPr>
        <p:spPr>
          <a:xfrm>
            <a:off x="1253217" y="4964945"/>
            <a:ext cx="391064" cy="707886"/>
          </a:xfrm>
          <a:prstGeom prst="rect">
            <a:avLst/>
          </a:prstGeom>
          <a:noFill/>
        </p:spPr>
        <p:txBody>
          <a:bodyPr wrap="square" rtlCol="0">
            <a:spAutoFit/>
          </a:bodyPr>
          <a:lstStyle/>
          <a:p>
            <a:r>
              <a:rPr lang="en-US" sz="4000">
                <a:solidFill>
                  <a:schemeClr val="bg1"/>
                </a:solidFill>
                <a:latin typeface="Georgia" panose="02040502050405020303" pitchFamily="18" charset="0"/>
              </a:rPr>
              <a:t>4</a:t>
            </a:r>
          </a:p>
        </p:txBody>
      </p:sp>
    </p:spTree>
    <p:extLst>
      <p:ext uri="{BB962C8B-B14F-4D97-AF65-F5344CB8AC3E}">
        <p14:creationId xmlns:p14="http://schemas.microsoft.com/office/powerpoint/2010/main" val="85269469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BA8239-8685-594C-9C8E-6EA6DDDF6AF3}"/>
              </a:ext>
            </a:extLst>
          </p:cNvPr>
          <p:cNvSpPr>
            <a:spLocks noGrp="1"/>
          </p:cNvSpPr>
          <p:nvPr>
            <p:ph idx="1"/>
          </p:nvPr>
        </p:nvSpPr>
        <p:spPr>
          <a:xfrm>
            <a:off x="638745" y="1916854"/>
            <a:ext cx="6588370" cy="3701391"/>
          </a:xfrm>
        </p:spPr>
        <p:txBody>
          <a:bodyPr vert="horz" lIns="91440" tIns="45720" rIns="91440" bIns="45720" rtlCol="0" anchor="t">
            <a:normAutofit fontScale="92500"/>
          </a:bodyPr>
          <a:lstStyle/>
          <a:p>
            <a:r>
              <a:rPr lang="en-US">
                <a:latin typeface="Open Sans"/>
                <a:ea typeface="Open Sans"/>
                <a:cs typeface="Open Sans"/>
              </a:rPr>
              <a:t>Reduced Lead Volume </a:t>
            </a:r>
          </a:p>
          <a:p>
            <a:pPr lvl="1">
              <a:buFont typeface="Courier New" panose="020B0604020202020204" pitchFamily="34" charset="0"/>
              <a:buChar char="o"/>
            </a:pPr>
            <a:endParaRPr lang="en-US">
              <a:latin typeface="Open Sans"/>
              <a:ea typeface="Open Sans"/>
              <a:cs typeface="Open Sans"/>
            </a:endParaRPr>
          </a:p>
          <a:p>
            <a:r>
              <a:rPr lang="en-US">
                <a:latin typeface="Open Sans"/>
                <a:ea typeface="Open Sans"/>
                <a:cs typeface="Open Sans"/>
              </a:rPr>
              <a:t>Lead Quality Improvement </a:t>
            </a:r>
            <a:endParaRPr lang="en-US"/>
          </a:p>
          <a:p>
            <a:pPr marL="457200" lvl="1" indent="0">
              <a:buNone/>
            </a:pPr>
            <a:r>
              <a:rPr lang="en-US">
                <a:latin typeface="Open Sans"/>
                <a:ea typeface="Open Sans"/>
                <a:cs typeface="Open Sans"/>
              </a:rPr>
              <a:t> </a:t>
            </a:r>
          </a:p>
          <a:p>
            <a:r>
              <a:rPr lang="en-US">
                <a:latin typeface="Open Sans"/>
                <a:ea typeface="Open Sans"/>
                <a:cs typeface="Open Sans"/>
              </a:rPr>
              <a:t>Higher Renewal Conversion</a:t>
            </a:r>
          </a:p>
          <a:p>
            <a:pPr marL="457200" lvl="1" indent="0">
              <a:buNone/>
            </a:pPr>
            <a:endParaRPr lang="en-US"/>
          </a:p>
          <a:p>
            <a:r>
              <a:rPr lang="en-US">
                <a:latin typeface="Open Sans"/>
                <a:ea typeface="Open Sans"/>
                <a:cs typeface="Open Sans"/>
              </a:rPr>
              <a:t>Lower Application Cancels and Denials </a:t>
            </a:r>
          </a:p>
          <a:p>
            <a:pPr marL="457200" lvl="1" indent="0">
              <a:buNone/>
            </a:pPr>
            <a:br>
              <a:rPr lang="en-US"/>
            </a:br>
            <a:endParaRPr lang="en-US"/>
          </a:p>
        </p:txBody>
      </p:sp>
      <p:sp>
        <p:nvSpPr>
          <p:cNvPr id="4" name="Slide Number Placeholder 3">
            <a:extLst>
              <a:ext uri="{FF2B5EF4-FFF2-40B4-BE49-F238E27FC236}">
                <a16:creationId xmlns:a16="http://schemas.microsoft.com/office/drawing/2014/main" id="{61DD2960-D91C-A5DA-D1CF-C00F4A55298D}"/>
              </a:ext>
            </a:extLst>
          </p:cNvPr>
          <p:cNvSpPr>
            <a:spLocks noGrp="1"/>
          </p:cNvSpPr>
          <p:nvPr>
            <p:ph type="sldNum" sz="quarter" idx="12"/>
          </p:nvPr>
        </p:nvSpPr>
        <p:spPr/>
        <p:txBody>
          <a:bodyPr/>
          <a:lstStyle/>
          <a:p>
            <a:fld id="{BEC50D8F-5C0D-4E92-A2A0-FDB40CAB0E25}" type="slidenum">
              <a:rPr lang="en-US" smtClean="0"/>
              <a:pPr/>
              <a:t>73</a:t>
            </a:fld>
            <a:endParaRPr lang="en-US"/>
          </a:p>
        </p:txBody>
      </p:sp>
      <p:sp>
        <p:nvSpPr>
          <p:cNvPr id="8" name="Title 1">
            <a:extLst>
              <a:ext uri="{FF2B5EF4-FFF2-40B4-BE49-F238E27FC236}">
                <a16:creationId xmlns:a16="http://schemas.microsoft.com/office/drawing/2014/main" id="{FEBB11D6-E0E8-CE7E-AC19-FC8EA59AD00B}"/>
              </a:ext>
            </a:extLst>
          </p:cNvPr>
          <p:cNvSpPr txBox="1">
            <a:spLocks/>
          </p:cNvSpPr>
          <p:nvPr/>
        </p:nvSpPr>
        <p:spPr>
          <a:xfrm>
            <a:off x="300893" y="278253"/>
            <a:ext cx="8718060" cy="1325563"/>
          </a:xfrm>
          <a:prstGeom prst="rect">
            <a:avLst/>
          </a:prstGeom>
          <a:solidFill>
            <a:schemeClr val="bg1"/>
          </a:solidFill>
          <a:ln>
            <a:solidFill>
              <a:schemeClr val="bg1"/>
            </a:solid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latin typeface="Open Sans"/>
                <a:ea typeface="Open Sans"/>
                <a:cs typeface="Open Sans"/>
              </a:rPr>
              <a:t>Total Monthly Leasing Price Pilot</a:t>
            </a:r>
          </a:p>
          <a:p>
            <a:r>
              <a:rPr lang="en-US" sz="2400">
                <a:latin typeface="Open Sans"/>
                <a:ea typeface="Open Sans"/>
                <a:cs typeface="Open Sans"/>
              </a:rPr>
              <a:t>What It Looked Like</a:t>
            </a:r>
            <a:endParaRPr lang="en-US" sz="2400"/>
          </a:p>
        </p:txBody>
      </p:sp>
      <p:pic>
        <p:nvPicPr>
          <p:cNvPr id="2" name="Picture 1" descr="A close-up of a list&#10;&#10;AI-generated content may be incorrect.">
            <a:extLst>
              <a:ext uri="{FF2B5EF4-FFF2-40B4-BE49-F238E27FC236}">
                <a16:creationId xmlns:a16="http://schemas.microsoft.com/office/drawing/2014/main" id="{65D7BE4E-6F10-041A-3D2B-33E46A8D8A44}"/>
              </a:ext>
            </a:extLst>
          </p:cNvPr>
          <p:cNvPicPr>
            <a:picLocks noChangeAspect="1"/>
          </p:cNvPicPr>
          <p:nvPr/>
        </p:nvPicPr>
        <p:blipFill>
          <a:blip r:embed="rId2"/>
          <a:stretch>
            <a:fillRect/>
          </a:stretch>
        </p:blipFill>
        <p:spPr>
          <a:xfrm>
            <a:off x="7508510" y="2543542"/>
            <a:ext cx="3857136" cy="1761148"/>
          </a:xfrm>
          <a:prstGeom prst="rect">
            <a:avLst/>
          </a:prstGeom>
        </p:spPr>
      </p:pic>
    </p:spTree>
    <p:extLst>
      <p:ext uri="{BB962C8B-B14F-4D97-AF65-F5344CB8AC3E}">
        <p14:creationId xmlns:p14="http://schemas.microsoft.com/office/powerpoint/2010/main" val="425570030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F70F7D-2D3E-869F-1580-42BEF0EB2BB7}"/>
              </a:ext>
            </a:extLst>
          </p:cNvPr>
          <p:cNvSpPr>
            <a:spLocks noGrp="1"/>
          </p:cNvSpPr>
          <p:nvPr>
            <p:ph idx="1"/>
          </p:nvPr>
        </p:nvSpPr>
        <p:spPr>
          <a:xfrm>
            <a:off x="606995" y="1874472"/>
            <a:ext cx="7499350" cy="3729981"/>
          </a:xfrm>
        </p:spPr>
        <p:txBody>
          <a:bodyPr vert="horz" lIns="91440" tIns="45720" rIns="91440" bIns="45720" rtlCol="0" anchor="t">
            <a:normAutofit/>
          </a:bodyPr>
          <a:lstStyle/>
          <a:p>
            <a:r>
              <a:rPr lang="en-US">
                <a:latin typeface="Open Sans"/>
                <a:ea typeface="Open Sans"/>
                <a:cs typeface="Open Sans"/>
              </a:rPr>
              <a:t> Increased NOI </a:t>
            </a:r>
            <a:endParaRPr lang="en-US"/>
          </a:p>
          <a:p>
            <a:pPr marL="457200" lvl="1" indent="0">
              <a:buNone/>
            </a:pPr>
            <a:endParaRPr lang="en-US"/>
          </a:p>
          <a:p>
            <a:r>
              <a:rPr lang="en-US">
                <a:latin typeface="Open Sans"/>
                <a:ea typeface="Open Sans"/>
                <a:cs typeface="Open Sans"/>
              </a:rPr>
              <a:t>Decreased Delinquency</a:t>
            </a:r>
          </a:p>
          <a:p>
            <a:pPr marL="457200" lvl="1" indent="0">
              <a:buNone/>
            </a:pPr>
            <a:endParaRPr lang="en-US">
              <a:latin typeface="Open Sans"/>
              <a:ea typeface="Open Sans"/>
              <a:cs typeface="Open Sans"/>
            </a:endParaRPr>
          </a:p>
          <a:p>
            <a:r>
              <a:rPr lang="en-US">
                <a:latin typeface="Open Sans"/>
                <a:ea typeface="Open Sans"/>
                <a:cs typeface="Open Sans"/>
              </a:rPr>
              <a:t>Reduced Bad Debt </a:t>
            </a:r>
          </a:p>
          <a:p>
            <a:pPr marL="457200" lvl="1" indent="0">
              <a:buNone/>
            </a:pPr>
            <a:endParaRPr lang="en-US"/>
          </a:p>
          <a:p>
            <a:r>
              <a:rPr lang="en-US">
                <a:latin typeface="Open Sans"/>
                <a:ea typeface="Open Sans"/>
                <a:cs typeface="Open Sans"/>
              </a:rPr>
              <a:t>Overall Satisfaction Improvement </a:t>
            </a:r>
          </a:p>
          <a:p>
            <a:pPr lvl="1">
              <a:buFont typeface="Courier New" panose="020B0604020202020204" pitchFamily="34" charset="0"/>
              <a:buChar char="o"/>
            </a:pPr>
            <a:endParaRPr lang="en-US"/>
          </a:p>
        </p:txBody>
      </p:sp>
      <p:sp>
        <p:nvSpPr>
          <p:cNvPr id="4" name="Slide Number Placeholder 3">
            <a:extLst>
              <a:ext uri="{FF2B5EF4-FFF2-40B4-BE49-F238E27FC236}">
                <a16:creationId xmlns:a16="http://schemas.microsoft.com/office/drawing/2014/main" id="{08CAEC43-A0A9-A385-1A36-E613E56CCDEC}"/>
              </a:ext>
            </a:extLst>
          </p:cNvPr>
          <p:cNvSpPr>
            <a:spLocks noGrp="1"/>
          </p:cNvSpPr>
          <p:nvPr>
            <p:ph type="sldNum" sz="quarter" idx="12"/>
          </p:nvPr>
        </p:nvSpPr>
        <p:spPr/>
        <p:txBody>
          <a:bodyPr/>
          <a:lstStyle/>
          <a:p>
            <a:fld id="{BEC50D8F-5C0D-4E92-A2A0-FDB40CAB0E25}" type="slidenum">
              <a:rPr lang="en-US" smtClean="0"/>
              <a:pPr/>
              <a:t>74</a:t>
            </a:fld>
            <a:endParaRPr lang="en-US"/>
          </a:p>
        </p:txBody>
      </p:sp>
      <p:sp>
        <p:nvSpPr>
          <p:cNvPr id="6" name="Title 1">
            <a:extLst>
              <a:ext uri="{FF2B5EF4-FFF2-40B4-BE49-F238E27FC236}">
                <a16:creationId xmlns:a16="http://schemas.microsoft.com/office/drawing/2014/main" id="{781335EB-1873-1620-64E6-377FAFF15141}"/>
              </a:ext>
            </a:extLst>
          </p:cNvPr>
          <p:cNvSpPr txBox="1">
            <a:spLocks/>
          </p:cNvSpPr>
          <p:nvPr/>
        </p:nvSpPr>
        <p:spPr>
          <a:xfrm>
            <a:off x="261815" y="266855"/>
            <a:ext cx="8659446"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latin typeface="Open Sans"/>
                <a:ea typeface="Open Sans"/>
                <a:cs typeface="Open Sans"/>
              </a:rPr>
              <a:t>Total Monthly Leasing Price Pilot</a:t>
            </a:r>
          </a:p>
          <a:p>
            <a:r>
              <a:rPr lang="en-US" sz="2400">
                <a:latin typeface="Open Sans"/>
                <a:ea typeface="Open Sans"/>
                <a:cs typeface="Open Sans"/>
              </a:rPr>
              <a:t>The Results</a:t>
            </a:r>
            <a:endParaRPr lang="en-US" sz="2400"/>
          </a:p>
        </p:txBody>
      </p:sp>
      <p:pic>
        <p:nvPicPr>
          <p:cNvPr id="7" name="Picture 6" descr="A screen shot of a chart&#10;&#10;AI-generated content may be incorrect.">
            <a:extLst>
              <a:ext uri="{FF2B5EF4-FFF2-40B4-BE49-F238E27FC236}">
                <a16:creationId xmlns:a16="http://schemas.microsoft.com/office/drawing/2014/main" id="{150721B8-3622-B774-373A-EBE584BCCCED}"/>
              </a:ext>
            </a:extLst>
          </p:cNvPr>
          <p:cNvPicPr>
            <a:picLocks noChangeAspect="1"/>
          </p:cNvPicPr>
          <p:nvPr/>
        </p:nvPicPr>
        <p:blipFill>
          <a:blip r:embed="rId2"/>
          <a:stretch>
            <a:fillRect/>
          </a:stretch>
        </p:blipFill>
        <p:spPr>
          <a:xfrm>
            <a:off x="8181731" y="2386013"/>
            <a:ext cx="3262923" cy="2554898"/>
          </a:xfrm>
          <a:prstGeom prst="rect">
            <a:avLst/>
          </a:prstGeom>
        </p:spPr>
      </p:pic>
    </p:spTree>
    <p:extLst>
      <p:ext uri="{BB962C8B-B14F-4D97-AF65-F5344CB8AC3E}">
        <p14:creationId xmlns:p14="http://schemas.microsoft.com/office/powerpoint/2010/main" val="182979416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23454BB-0895-BDC0-7965-B21F1F35AB6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A61B29-3D7B-C42E-7F6E-2021390130E3}"/>
              </a:ext>
            </a:extLst>
          </p:cNvPr>
          <p:cNvSpPr>
            <a:spLocks noGrp="1"/>
          </p:cNvSpPr>
          <p:nvPr>
            <p:ph idx="1"/>
          </p:nvPr>
        </p:nvSpPr>
        <p:spPr>
          <a:xfrm>
            <a:off x="838200" y="1360449"/>
            <a:ext cx="10515600" cy="4348976"/>
          </a:xfrm>
        </p:spPr>
        <p:txBody>
          <a:bodyPr vert="horz" lIns="91440" tIns="45720" rIns="91440" bIns="45720" rtlCol="0" anchor="t">
            <a:noAutofit/>
          </a:bodyPr>
          <a:lstStyle/>
          <a:p>
            <a:pPr marL="0" indent="0" fontAlgn="base">
              <a:buNone/>
            </a:pPr>
            <a:br>
              <a:rPr lang="en-US" sz="1400"/>
            </a:br>
            <a:endParaRPr lang="en-US" sz="1400"/>
          </a:p>
          <a:p>
            <a:pPr marL="0" indent="0">
              <a:buNone/>
            </a:pPr>
            <a:r>
              <a:rPr lang="en-US" sz="1600">
                <a:latin typeface="Arial"/>
                <a:ea typeface="Open Sans"/>
                <a:cs typeface="Arial"/>
              </a:rPr>
              <a:t>"I have been highly satisfied with the TMLP program, as it has substantially reduced the time and effort spent tracking and ensuring the accurate billing of miscellaneous fees." -</a:t>
            </a:r>
            <a:r>
              <a:rPr lang="en-US" sz="1600" b="1">
                <a:latin typeface="Arial"/>
                <a:ea typeface="Open Sans"/>
                <a:cs typeface="Arial"/>
              </a:rPr>
              <a:t> Community Manager</a:t>
            </a:r>
          </a:p>
          <a:p>
            <a:pPr marL="0" indent="0">
              <a:buNone/>
            </a:pPr>
            <a:r>
              <a:rPr lang="en-US" sz="1600">
                <a:latin typeface="Arial"/>
                <a:ea typeface="Open Sans"/>
                <a:cs typeface="Arial"/>
              </a:rPr>
              <a:t>"From an advertising perspective, we have received considerable positive feedback regarding the transparency of presenting all charges upfront. This eliminates issues such as residents requesting to opt out of specific services, such as valet trash. By incorporating charges behind the scenes, we can enhance the customer service experience." </a:t>
            </a:r>
            <a:r>
              <a:rPr lang="en-US" sz="1600" b="1">
                <a:latin typeface="Arial"/>
                <a:ea typeface="Open Sans"/>
                <a:cs typeface="Arial"/>
              </a:rPr>
              <a:t>- Community Manager</a:t>
            </a:r>
          </a:p>
          <a:p>
            <a:pPr marL="0" indent="0">
              <a:buNone/>
            </a:pPr>
            <a:r>
              <a:rPr lang="en-US" sz="1600">
                <a:latin typeface="Arial"/>
                <a:ea typeface="Open Sans"/>
                <a:cs typeface="Arial"/>
              </a:rPr>
              <a:t>"TMLP simplifies things for our residents by providing a single, clear price when they budget and make rent payments—no surprises or misunderstandings."</a:t>
            </a:r>
            <a:r>
              <a:rPr lang="en-US" sz="1600" b="1">
                <a:latin typeface="Arial"/>
                <a:ea typeface="Open Sans"/>
                <a:cs typeface="Arial"/>
              </a:rPr>
              <a:t>- Community Manager</a:t>
            </a:r>
          </a:p>
          <a:p>
            <a:pPr marL="0" indent="0">
              <a:buNone/>
            </a:pPr>
            <a:r>
              <a:rPr lang="en-US" sz="1600">
                <a:latin typeface="Arial"/>
                <a:ea typeface="Open Sans"/>
                <a:cs typeface="Arial"/>
              </a:rPr>
              <a:t>"TMLP takes the guesswork out of renting by offering one straightforward monthly rate—making the experience easier for both residents and onsite teams" </a:t>
            </a:r>
            <a:r>
              <a:rPr lang="en-US" sz="1600" b="1">
                <a:latin typeface="Arial"/>
                <a:ea typeface="Open Sans"/>
                <a:cs typeface="Arial"/>
              </a:rPr>
              <a:t>- Regional Manager</a:t>
            </a:r>
          </a:p>
          <a:p>
            <a:pPr marL="0" indent="0">
              <a:buNone/>
            </a:pPr>
            <a:r>
              <a:rPr lang="en-US" sz="1600">
                <a:latin typeface="Arial"/>
                <a:ea typeface="Open Sans"/>
                <a:cs typeface="Arial"/>
              </a:rPr>
              <a:t>"</a:t>
            </a:r>
            <a:r>
              <a:rPr lang="en-US" sz="1600">
                <a:highlight>
                  <a:srgbClr val="FFFFFF"/>
                </a:highlight>
                <a:latin typeface="Arial"/>
                <a:ea typeface="Open Sans"/>
                <a:cs typeface="Arial"/>
              </a:rPr>
              <a:t>BH has had a lot of roll outs of new programs, but I must say TMLP has been the most well received than any. My teams have embraced this program and really love the one price they can quote. RPP seems to have caught on making leasing so much easier without prospects feeling nickeled and dimed." </a:t>
            </a:r>
            <a:r>
              <a:rPr lang="en-US" sz="1600" b="1">
                <a:highlight>
                  <a:srgbClr val="FFFFFF"/>
                </a:highlight>
                <a:latin typeface="Arial"/>
                <a:ea typeface="Open Sans"/>
                <a:cs typeface="Arial"/>
              </a:rPr>
              <a:t>- Regional Vice President</a:t>
            </a:r>
            <a:endParaRPr lang="en-US" sz="1600" b="1">
              <a:latin typeface="Arial"/>
              <a:ea typeface="Open Sans"/>
              <a:cs typeface="Arial"/>
            </a:endParaRPr>
          </a:p>
        </p:txBody>
      </p:sp>
      <p:sp>
        <p:nvSpPr>
          <p:cNvPr id="5" name="Title 1">
            <a:extLst>
              <a:ext uri="{FF2B5EF4-FFF2-40B4-BE49-F238E27FC236}">
                <a16:creationId xmlns:a16="http://schemas.microsoft.com/office/drawing/2014/main" id="{55DD95C7-42EC-42A7-4DFC-E71580ED3D48}"/>
              </a:ext>
            </a:extLst>
          </p:cNvPr>
          <p:cNvSpPr txBox="1">
            <a:spLocks/>
          </p:cNvSpPr>
          <p:nvPr/>
        </p:nvSpPr>
        <p:spPr>
          <a:xfrm>
            <a:off x="330200" y="278253"/>
            <a:ext cx="8649677"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Open Sans" pitchFamily="2" charset="0"/>
                <a:ea typeface="Open Sans" pitchFamily="2" charset="0"/>
                <a:cs typeface="Open Sans" pitchFamily="2" charset="0"/>
              </a:defRPr>
            </a:lvl1pPr>
          </a:lstStyle>
          <a:p>
            <a:r>
              <a:rPr lang="en-US">
                <a:latin typeface="Open Sans"/>
                <a:ea typeface="Open Sans"/>
                <a:cs typeface="Open Sans"/>
              </a:rPr>
              <a:t>Total Monthly Leasing Price Pilot</a:t>
            </a:r>
          </a:p>
          <a:p>
            <a:r>
              <a:rPr lang="en-US" sz="2400">
                <a:latin typeface="Open Sans"/>
                <a:ea typeface="Open Sans"/>
                <a:cs typeface="Open Sans"/>
              </a:rPr>
              <a:t>The Experience</a:t>
            </a:r>
            <a:endParaRPr lang="en-US" sz="2400"/>
          </a:p>
        </p:txBody>
      </p:sp>
    </p:spTree>
    <p:extLst>
      <p:ext uri="{BB962C8B-B14F-4D97-AF65-F5344CB8AC3E}">
        <p14:creationId xmlns:p14="http://schemas.microsoft.com/office/powerpoint/2010/main" val="63056156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IM 2024 PPT Template" id="{EE12B926-45F5-6F44-B7D8-E9A350AF231D}" vid="{130AB687-C0AB-8C42-8771-626BC0AB3B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4157</Words>
  <Application>Microsoft Office PowerPoint</Application>
  <PresentationFormat>Widescreen</PresentationFormat>
  <Paragraphs>536</Paragraphs>
  <Slides>75</Slides>
  <Notes>17</Notes>
  <HiddenSlides>24</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Aptos</vt:lpstr>
      <vt:lpstr>Arial</vt:lpstr>
      <vt:lpstr>Avenir Next LT Pro</vt:lpstr>
      <vt:lpstr>Calibri</vt:lpstr>
      <vt:lpstr>Courier New</vt:lpstr>
      <vt:lpstr>Georgia</vt:lpstr>
      <vt:lpstr>Open Sans</vt:lpstr>
      <vt:lpstr>Open Sans ExtraBold</vt:lpstr>
      <vt:lpstr>Open Sans Light</vt:lpstr>
      <vt:lpstr>Wingdings</vt:lpstr>
      <vt:lpstr>Office Theme</vt:lpstr>
      <vt:lpstr>Interactive poll</vt:lpstr>
      <vt:lpstr>The Price is Right</vt:lpstr>
      <vt:lpstr>PowerPoint Presentation</vt:lpstr>
      <vt:lpstr>PowerPoint Presentation</vt:lpstr>
      <vt:lpstr>FEE TRANSPARENCY legislation is reshaping the industry</vt:lpstr>
      <vt:lpstr>PowerPoint Presentation</vt:lpstr>
      <vt:lpstr>PowerPoint Presentation</vt:lpstr>
      <vt:lpstr>PowerPoint Presentation</vt:lpstr>
      <vt:lpstr>PowerPoint Presentation</vt:lpstr>
      <vt:lpstr>PowerPoint Presentation</vt:lpstr>
      <vt:lpstr>Using total monthly price to attract renters as they begin their search</vt:lpstr>
      <vt:lpstr>Price is #1 most important factor in renter search</vt:lpstr>
      <vt:lpstr>We asked ….  Renters want to see the total price with all fees included.</vt:lpstr>
      <vt:lpstr>Renters report that hidden fees can be a dealbreaker!</vt:lpstr>
      <vt:lpstr>48% of renters say they have stopped considering a property when presented  with new fees!</vt:lpstr>
      <vt:lpstr>Our customers see real benefits when they display a "Total Monthly Price"</vt:lpstr>
      <vt:lpstr>17+% more search results impressions</vt:lpstr>
      <vt:lpstr>Listing detail page engagement</vt:lpstr>
      <vt:lpstr>15% - 20% more leads</vt:lpstr>
      <vt:lpstr>~20% improvement  in lead-to-lease conversion</vt:lpstr>
      <vt:lpstr>1/3 of Apartments.com customers  use our Cost Calculator</vt:lpstr>
      <vt:lpstr>PowerPoint Presentation</vt:lpstr>
      <vt:lpstr>Prompts renters are entering –  without being prompted!</vt:lpstr>
      <vt:lpstr>Displaying TMLP aligns with consumer expectations</vt:lpstr>
      <vt:lpstr>PowerPoint Presentation</vt:lpstr>
      <vt:lpstr>PowerPoint Presentation</vt:lpstr>
      <vt:lpstr>Properties displaying TMLP consistently outperform those  showing base rent only</vt:lpstr>
      <vt:lpstr>Lease volume peaks when  TMLP is displayed</vt:lpstr>
      <vt:lpstr>Finding two: Engagement Rate</vt:lpstr>
      <vt:lpstr>TMLP &amp; cost calculators increase engagement</vt:lpstr>
      <vt:lpstr>Finding three: Bottom-of-funnel clicks accelerating</vt:lpstr>
      <vt:lpstr>Allocation of fees</vt:lpstr>
      <vt:lpstr>Optimizing for SEO and AI search</vt:lpstr>
      <vt:lpstr>Key Takaways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Total Monthly Leasing Price Pilot A Case Study</vt:lpstr>
      <vt:lpstr>PowerPoint Presentation</vt:lpstr>
      <vt:lpstr>PowerPoint Presentation</vt:lpstr>
      <vt:lpstr>PowerPoint Presentation</vt:lpstr>
      <vt:lpstr>Key Takeaways</vt:lpstr>
      <vt:lpstr>PowerPoint Presentation</vt:lpstr>
      <vt:lpstr>Thank you</vt:lpstr>
      <vt:lpstr>PowerPoint Presentation</vt:lpstr>
      <vt:lpstr>PowerPoint Presentation</vt:lpstr>
      <vt:lpstr>PowerPoint Presentation</vt:lpstr>
      <vt:lpstr>Ai search on Apartments.com</vt:lpstr>
      <vt:lpstr>Prompts renters are entering –- without being prompted!</vt:lpstr>
      <vt:lpstr>Using total monthly price to attract renters as they begin their search</vt:lpstr>
      <vt:lpstr>Price is #1 most important factor in renter search</vt:lpstr>
      <vt:lpstr>We asked!  Renters want to see the total price with all fees included.</vt:lpstr>
      <vt:lpstr> 48% of renters tell us that they have actually stopped considering a property  when presented with new fees!</vt:lpstr>
      <vt:lpstr>PowerPoint Presentation</vt:lpstr>
      <vt:lpstr>~20% improvement in  lead-to-lease conversion</vt:lpstr>
      <vt:lpstr>1/3 of Apartments.com customers utilize our Cost Calculator</vt:lpstr>
      <vt:lpstr>Displaying TMLP Aligns with Consumer Expectations</vt:lpstr>
      <vt:lpstr>Overview: September 2025 – March 2026</vt:lpstr>
      <vt:lpstr>Finding 1: YoY Changes in Leads &amp; Leases</vt:lpstr>
      <vt:lpstr>Finding 1: YoY Changes in Leads &amp; Leases</vt:lpstr>
      <vt:lpstr>Higher demand does not come at the expense of lease conversions</vt:lpstr>
      <vt:lpstr>Finding 2: Engagement Rate</vt:lpstr>
      <vt:lpstr>TMLP &amp; cost calculators increase engagement.</vt:lpstr>
      <vt:lpstr># 3: Bottom-of-Funnel Clicks Accelerating</vt:lpstr>
      <vt:lpstr>Allocation of Fees</vt:lpstr>
      <vt:lpstr>Optimizing for SEO and AI search</vt:lpstr>
      <vt:lpstr>Key Takeaways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Greg Benson</cp:lastModifiedBy>
  <cp:revision>1</cp:revision>
  <cp:lastPrinted>2026-04-29T14:41:31Z</cp:lastPrinted>
  <dcterms:created xsi:type="dcterms:W3CDTF">2025-01-23T03:18:31Z</dcterms:created>
  <dcterms:modified xsi:type="dcterms:W3CDTF">2026-04-29T14:46:29Z</dcterms:modified>
</cp:coreProperties>
</file>