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sldIdLst>
    <p:sldId id="256" r:id="rId2"/>
    <p:sldId id="259" r:id="rId3"/>
    <p:sldId id="260" r:id="rId4"/>
    <p:sldId id="263" r:id="rId5"/>
    <p:sldId id="264" r:id="rId6"/>
    <p:sldId id="265" r:id="rId7"/>
    <p:sldId id="269" r:id="rId8"/>
    <p:sldId id="275" r:id="rId9"/>
    <p:sldId id="271" r:id="rId10"/>
    <p:sldId id="272" r:id="rId11"/>
    <p:sldId id="273" r:id="rId12"/>
    <p:sldId id="27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945C"/>
    <a:srgbClr val="D89BC2"/>
    <a:srgbClr val="8DB1E7"/>
    <a:srgbClr val="14B8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1" autoAdjust="0"/>
    <p:restoredTop sz="84979"/>
  </p:normalViewPr>
  <p:slideViewPr>
    <p:cSldViewPr snapToGrid="0">
      <p:cViewPr varScale="1">
        <p:scale>
          <a:sx n="102" d="100"/>
          <a:sy n="102" d="100"/>
        </p:scale>
        <p:origin x="1200" y="184"/>
      </p:cViewPr>
      <p:guideLst/>
    </p:cSldViewPr>
  </p:slideViewPr>
  <p:notesTextViewPr>
    <p:cViewPr>
      <p:scale>
        <a:sx n="1" d="1"/>
        <a:sy n="1" d="1"/>
      </p:scale>
      <p:origin x="0" y="-18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8C76C3-3233-B949-80A9-8C7EE666E619}" type="datetimeFigureOut">
              <a:rPr lang="en-US" smtClean="0"/>
              <a:t>5/4/26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35B450-E5C1-9347-8D46-894DDD04CA3E}" type="slidenum">
              <a:rPr lang="en-US" smtClean="0"/>
              <a:t>‹#›</a:t>
            </a:fld>
            <a:endParaRPr lang="en-US"/>
          </a:p>
        </p:txBody>
      </p:sp>
    </p:spTree>
    <p:extLst>
      <p:ext uri="{BB962C8B-B14F-4D97-AF65-F5344CB8AC3E}">
        <p14:creationId xmlns:p14="http://schemas.microsoft.com/office/powerpoint/2010/main" val="2301404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"Good afternoon, AIM! Welcome to the main stage.</a:t>
            </a:r>
            <a:endParaRPr lang="en-US" b="0" dirty="0">
              <a:effectLst/>
            </a:endParaRPr>
          </a:p>
          <a:p>
            <a:pPr rtl="0"/>
            <a:r>
              <a:rPr lang="en-US" sz="1200" b="1" i="0" u="none" strike="noStrike" kern="1200" dirty="0">
                <a:solidFill>
                  <a:schemeClr val="tx1"/>
                </a:solidFill>
                <a:effectLst/>
                <a:latin typeface="+mn-lt"/>
                <a:ea typeface="+mn-ea"/>
                <a:cs typeface="+mn-cs"/>
              </a:rPr>
              <a:t>For the last few years, we have been living in the whirlwind of 'shiny object syndrome.' We’ve been told that if we just added one more chatbot, one more dashboard, or one more 'automated' workflow, our problems would vanish. But let’s be honest: your residents don’t care about your tech stack. Your investors don’t care about your UI. And your site teams? They definitely don’t care about another tool that adds more work to their day.</a:t>
            </a:r>
            <a:endParaRPr lang="en-US" b="0" dirty="0">
              <a:effectLst/>
            </a:endParaRPr>
          </a:p>
          <a:p>
            <a:pPr rtl="0"/>
            <a:r>
              <a:rPr lang="en-US" sz="1200" b="1" i="0" u="none" strike="noStrike" kern="1200" dirty="0">
                <a:solidFill>
                  <a:schemeClr val="tx1"/>
                </a:solidFill>
                <a:effectLst/>
                <a:latin typeface="+mn-lt"/>
                <a:ea typeface="+mn-ea"/>
                <a:cs typeface="+mn-cs"/>
              </a:rPr>
              <a:t>In chasing features, many of us have accidentally created 'tech fatigue' for our teams and 'digital friction' for our residents.</a:t>
            </a:r>
            <a:endParaRPr lang="en-US" b="0" dirty="0">
              <a:effectLst/>
            </a:endParaRPr>
          </a:p>
          <a:p>
            <a:pPr rtl="0"/>
            <a:r>
              <a:rPr lang="en-US" sz="1200" b="1" i="0" u="none" strike="noStrike" kern="1200" dirty="0">
                <a:solidFill>
                  <a:schemeClr val="tx1"/>
                </a:solidFill>
                <a:effectLst/>
                <a:latin typeface="+mn-lt"/>
                <a:ea typeface="+mn-ea"/>
                <a:cs typeface="+mn-cs"/>
              </a:rPr>
              <a:t>Today, we are here to kill the 'SaaS for the sake of </a:t>
            </a:r>
            <a:r>
              <a:rPr lang="en-US" sz="1200" b="1" i="0" u="none" strike="noStrike" kern="1200" dirty="0" err="1">
                <a:solidFill>
                  <a:schemeClr val="tx1"/>
                </a:solidFill>
                <a:effectLst/>
                <a:latin typeface="+mn-lt"/>
                <a:ea typeface="+mn-ea"/>
                <a:cs typeface="+mn-cs"/>
              </a:rPr>
              <a:t>SaaS'</a:t>
            </a:r>
            <a:r>
              <a:rPr lang="en-US" sz="1200" b="1" i="0" u="none" strike="noStrike" kern="1200" dirty="0">
                <a:solidFill>
                  <a:schemeClr val="tx1"/>
                </a:solidFill>
                <a:effectLst/>
                <a:latin typeface="+mn-lt"/>
                <a:ea typeface="+mn-ea"/>
                <a:cs typeface="+mn-cs"/>
              </a:rPr>
              <a:t> mindset. We are officially entering the era of RaaS: Results as a Solution. We are moving past what AI </a:t>
            </a:r>
            <a:r>
              <a:rPr lang="en-US" sz="1200" b="1" i="1" u="none" strike="noStrike" kern="1200" dirty="0">
                <a:solidFill>
                  <a:schemeClr val="tx1"/>
                </a:solidFill>
                <a:effectLst/>
                <a:latin typeface="+mn-lt"/>
                <a:ea typeface="+mn-ea"/>
                <a:cs typeface="+mn-cs"/>
              </a:rPr>
              <a:t>is</a:t>
            </a:r>
            <a:r>
              <a:rPr lang="en-US" sz="1200" b="1" i="0" u="none" strike="noStrike" kern="1200" dirty="0">
                <a:solidFill>
                  <a:schemeClr val="tx1"/>
                </a:solidFill>
                <a:effectLst/>
                <a:latin typeface="+mn-lt"/>
                <a:ea typeface="+mn-ea"/>
                <a:cs typeface="+mn-cs"/>
              </a:rPr>
              <a:t> and focusing entirely on what AI </a:t>
            </a:r>
            <a:r>
              <a:rPr lang="en-US" sz="1200" b="1" i="1" u="none" strike="noStrike" kern="1200" dirty="0">
                <a:solidFill>
                  <a:schemeClr val="tx1"/>
                </a:solidFill>
                <a:effectLst/>
                <a:latin typeface="+mn-lt"/>
                <a:ea typeface="+mn-ea"/>
                <a:cs typeface="+mn-cs"/>
              </a:rPr>
              <a:t>does</a:t>
            </a:r>
            <a:r>
              <a:rPr lang="en-US" sz="1200" b="1" i="0" u="none" strike="noStrike" kern="1200" dirty="0">
                <a:solidFill>
                  <a:schemeClr val="tx1"/>
                </a:solidFill>
                <a:effectLst/>
                <a:latin typeface="+mn-lt"/>
                <a:ea typeface="+mn-ea"/>
                <a:cs typeface="+mn-cs"/>
              </a:rPr>
              <a:t>. Because if the technology doesn't move the needle on your NOI, shorten your delinquency, or give your property manager thirty minutes of their life back—it’s just noise.</a:t>
            </a:r>
            <a:endParaRPr lang="en-US" b="0" dirty="0">
              <a:effectLst/>
            </a:endParaRPr>
          </a:p>
          <a:p>
            <a:pPr rtl="0"/>
            <a:r>
              <a:rPr lang="en-US" sz="1200" b="1" i="0" u="none" strike="noStrike" kern="1200" dirty="0">
                <a:solidFill>
                  <a:schemeClr val="tx1"/>
                </a:solidFill>
                <a:effectLst/>
                <a:latin typeface="+mn-lt"/>
                <a:ea typeface="+mn-ea"/>
                <a:cs typeface="+mn-cs"/>
              </a:rPr>
              <a:t>We’re going beyond the leasing office and into the guts of the business—from debt collection and bookkeeping to predictive scheduling. We’re going to look at the thin line between 'efficient' and 'robotic,' and why Trust is the only metric that actually determines your ROI.</a:t>
            </a:r>
            <a:endParaRPr lang="en-US" b="0" dirty="0">
              <a:effectLst/>
            </a:endParaRPr>
          </a:p>
          <a:p>
            <a:pPr rtl="0"/>
            <a:r>
              <a:rPr lang="en-US" sz="1200" b="1" i="0" u="none" strike="noStrike" kern="1200" dirty="0">
                <a:solidFill>
                  <a:schemeClr val="tx1"/>
                </a:solidFill>
                <a:effectLst/>
                <a:latin typeface="+mn-lt"/>
                <a:ea typeface="+mn-ea"/>
                <a:cs typeface="+mn-cs"/>
              </a:rPr>
              <a:t>AI isn't replacing humans, but the humans who know how to use it to drive results? They aren’t just keeping up—they’re winning.</a:t>
            </a:r>
            <a:endParaRPr lang="en-US" b="0" dirty="0">
              <a:effectLst/>
            </a:endParaRPr>
          </a:p>
        </p:txBody>
      </p:sp>
      <p:sp>
        <p:nvSpPr>
          <p:cNvPr id="4" name="Slide Number Placeholder 3"/>
          <p:cNvSpPr>
            <a:spLocks noGrp="1"/>
          </p:cNvSpPr>
          <p:nvPr>
            <p:ph type="sldNum" sz="quarter" idx="5"/>
          </p:nvPr>
        </p:nvSpPr>
        <p:spPr/>
        <p:txBody>
          <a:bodyPr/>
          <a:lstStyle/>
          <a:p>
            <a:fld id="{9235B450-E5C1-9347-8D46-894DDD04CA3E}" type="slidenum">
              <a:rPr lang="en-US" smtClean="0"/>
              <a:t>1</a:t>
            </a:fld>
            <a:endParaRPr lang="en-US"/>
          </a:p>
        </p:txBody>
      </p:sp>
    </p:spTree>
    <p:extLst>
      <p:ext uri="{BB962C8B-B14F-4D97-AF65-F5344CB8AC3E}">
        <p14:creationId xmlns:p14="http://schemas.microsoft.com/office/powerpoint/2010/main" val="3770907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To help us navigate this shift from 'features' to 'outcomes,' I am joined by three leaders who are moving past the hype and into the results…and since it’s Cinco de Mayo, I’m also joined by a few Margaritas to welcome our panelist up to the stage (play </a:t>
            </a:r>
            <a:r>
              <a:rPr lang="en-US" sz="1200" b="1" i="0" u="none" strike="noStrike" kern="1200" dirty="0" err="1">
                <a:solidFill>
                  <a:schemeClr val="tx1"/>
                </a:solidFill>
                <a:effectLst/>
                <a:latin typeface="+mn-lt"/>
                <a:ea typeface="+mn-ea"/>
                <a:cs typeface="+mn-cs"/>
              </a:rPr>
              <a:t>Gasolina</a:t>
            </a:r>
            <a:r>
              <a:rPr lang="en-US" sz="1200" b="1" i="0" u="none" strike="noStrike" kern="1200" dirty="0">
                <a:solidFill>
                  <a:schemeClr val="tx1"/>
                </a:solidFill>
                <a:effectLst/>
                <a:latin typeface="+mn-lt"/>
                <a:ea typeface="+mn-ea"/>
                <a:cs typeface="+mn-cs"/>
              </a:rPr>
              <a:t> or Bandoleros or Danza Kuduro or Mas </a:t>
            </a:r>
            <a:r>
              <a:rPr lang="en-US" sz="1200" b="1" i="0" u="none" strike="noStrike" kern="1200" dirty="0" err="1">
                <a:solidFill>
                  <a:schemeClr val="tx1"/>
                </a:solidFill>
                <a:effectLst/>
                <a:latin typeface="+mn-lt"/>
                <a:ea typeface="+mn-ea"/>
                <a:cs typeface="+mn-cs"/>
              </a:rPr>
              <a:t>Que</a:t>
            </a:r>
            <a:r>
              <a:rPr lang="en-US" sz="1200" b="1" i="0" u="none" strike="noStrike" kern="1200" dirty="0">
                <a:solidFill>
                  <a:schemeClr val="tx1"/>
                </a:solidFill>
                <a:effectLst/>
                <a:latin typeface="+mn-lt"/>
                <a:ea typeface="+mn-ea"/>
                <a:cs typeface="+mn-cs"/>
              </a:rPr>
              <a:t> Nada)</a:t>
            </a:r>
            <a:endParaRPr lang="en-US" b="0" dirty="0">
              <a:effectLst/>
            </a:endParaRPr>
          </a:p>
        </p:txBody>
      </p:sp>
      <p:sp>
        <p:nvSpPr>
          <p:cNvPr id="4" name="Slide Number Placeholder 3"/>
          <p:cNvSpPr>
            <a:spLocks noGrp="1"/>
          </p:cNvSpPr>
          <p:nvPr>
            <p:ph type="sldNum" sz="quarter" idx="5"/>
          </p:nvPr>
        </p:nvSpPr>
        <p:spPr/>
        <p:txBody>
          <a:bodyPr/>
          <a:lstStyle/>
          <a:p>
            <a:fld id="{9235B450-E5C1-9347-8D46-894DDD04CA3E}" type="slidenum">
              <a:rPr lang="en-US" smtClean="0"/>
              <a:t>2</a:t>
            </a:fld>
            <a:endParaRPr lang="en-US"/>
          </a:p>
        </p:txBody>
      </p:sp>
    </p:spTree>
    <p:extLst>
      <p:ext uri="{BB962C8B-B14F-4D97-AF65-F5344CB8AC3E}">
        <p14:creationId xmlns:p14="http://schemas.microsoft.com/office/powerpoint/2010/main" val="2094029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 "Ladies and gentlemen, the takeaway today is simple: Software is a line item; Results are a strategy. We are officially done with the era of 'What can this tool do?' and we’ve entered the era of 'What did this tool solve?'</a:t>
            </a:r>
            <a:endParaRPr lang="en-US" b="0" dirty="0">
              <a:effectLst/>
            </a:endParaRPr>
          </a:p>
          <a:p>
            <a:pPr rtl="0"/>
            <a:r>
              <a:rPr lang="en-US" sz="1200" b="1" i="0" u="none" strike="noStrike" kern="1200" dirty="0">
                <a:solidFill>
                  <a:schemeClr val="tx1"/>
                </a:solidFill>
                <a:effectLst/>
                <a:latin typeface="+mn-lt"/>
                <a:ea typeface="+mn-ea"/>
                <a:cs typeface="+mn-cs"/>
              </a:rPr>
              <a:t>If you leave this room with one mission, let it be this: Go back to your tech stack, look at every dashboard you’re paying for, and ask: 'Is this giving me a chart, or is it giving me a check?' AI isn't here to replace the heart of multifamily; it’s here to strip away the noise so we can get back to the business of people. The tools are evolving—make sure your expectations are, too.</a:t>
            </a:r>
            <a:endParaRPr lang="en-US" b="0" dirty="0">
              <a:effectLst/>
            </a:endParaRPr>
          </a:p>
          <a:p>
            <a:pPr rtl="0"/>
            <a:r>
              <a:rPr lang="en-US" sz="1200" b="1" i="0" u="none" strike="noStrike" kern="1200" dirty="0">
                <a:solidFill>
                  <a:schemeClr val="tx1"/>
                </a:solidFill>
                <a:effectLst/>
                <a:latin typeface="+mn-lt"/>
                <a:ea typeface="+mn-ea"/>
                <a:cs typeface="+mn-cs"/>
              </a:rPr>
              <a:t>Thank you to our incredible panel, Ian, Chelsea, and Leah…and thank you, AIM!"</a:t>
            </a:r>
            <a:endParaRPr lang="en-US" b="0" dirty="0">
              <a:effectLst/>
            </a:endParaRPr>
          </a:p>
          <a:p>
            <a:pPr rtl="0"/>
            <a:r>
              <a:rPr lang="en-US" sz="1200" b="1" i="0" u="none" strike="noStrike" kern="1200" dirty="0">
                <a:solidFill>
                  <a:schemeClr val="tx1"/>
                </a:solidFill>
                <a:effectLst/>
                <a:latin typeface="+mn-lt"/>
                <a:ea typeface="+mn-ea"/>
                <a:cs typeface="+mn-cs"/>
              </a:rPr>
              <a:t>Let’s go drive some </a:t>
            </a:r>
            <a:r>
              <a:rPr lang="en-US" sz="1200" b="1" i="0" u="none" strike="noStrike" kern="1200">
                <a:solidFill>
                  <a:schemeClr val="tx1"/>
                </a:solidFill>
                <a:effectLst/>
                <a:latin typeface="+mn-lt"/>
                <a:ea typeface="+mn-ea"/>
                <a:cs typeface="+mn-cs"/>
              </a:rPr>
              <a:t>results!</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9235B450-E5C1-9347-8D46-894DDD04CA3E}" type="slidenum">
              <a:rPr lang="en-US" smtClean="0"/>
              <a:t>12</a:t>
            </a:fld>
            <a:endParaRPr lang="en-US"/>
          </a:p>
        </p:txBody>
      </p:sp>
    </p:spTree>
    <p:extLst>
      <p:ext uri="{BB962C8B-B14F-4D97-AF65-F5344CB8AC3E}">
        <p14:creationId xmlns:p14="http://schemas.microsoft.com/office/powerpoint/2010/main" val="9261231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55234" y="2814641"/>
            <a:ext cx="9482254" cy="1500187"/>
          </a:xfrm>
        </p:spPr>
        <p:txBody>
          <a:bodyPr anchor="b">
            <a:normAutofit/>
          </a:bodyPr>
          <a:lstStyle>
            <a:lvl1pPr algn="ctr">
              <a:defRPr sz="4400">
                <a:solidFill>
                  <a:schemeClr val="bg1"/>
                </a:solidFill>
              </a:defRPr>
            </a:lvl1pPr>
          </a:lstStyle>
          <a:p>
            <a:r>
              <a:rPr lang="en-US" dirty="0"/>
              <a:t>CLICK TO EDIT MASTER TITLE STYLE</a:t>
            </a:r>
            <a:br>
              <a:rPr lang="en-US" dirty="0"/>
            </a:br>
            <a:endParaRPr lang="en-US" dirty="0"/>
          </a:p>
        </p:txBody>
      </p:sp>
      <p:sp>
        <p:nvSpPr>
          <p:cNvPr id="3" name="Subtitle 2"/>
          <p:cNvSpPr>
            <a:spLocks noGrp="1"/>
          </p:cNvSpPr>
          <p:nvPr>
            <p:ph type="subTitle" idx="1"/>
          </p:nvPr>
        </p:nvSpPr>
        <p:spPr>
          <a:xfrm>
            <a:off x="1624361" y="4371980"/>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820809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Speak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FAB8A8C5-F2F8-6744-9BAB-C02EEFA5A140}"/>
              </a:ext>
            </a:extLst>
          </p:cNvPr>
          <p:cNvSpPr/>
          <p:nvPr userDrawn="1"/>
        </p:nvSpPr>
        <p:spPr>
          <a:xfrm>
            <a:off x="2877015" y="2074127"/>
            <a:ext cx="2798955" cy="279895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F9D54A19-A19A-B740-A64A-727B4F65FA3E}"/>
              </a:ext>
            </a:extLst>
          </p:cNvPr>
          <p:cNvSpPr/>
          <p:nvPr userDrawn="1"/>
        </p:nvSpPr>
        <p:spPr>
          <a:xfrm>
            <a:off x="6547625" y="2029521"/>
            <a:ext cx="2843561" cy="2843561"/>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F4A9CB35-BBE7-E54C-A23C-DEA5F35C7BB4}"/>
              </a:ext>
            </a:extLst>
          </p:cNvPr>
          <p:cNvSpPr txBox="1"/>
          <p:nvPr userDrawn="1"/>
        </p:nvSpPr>
        <p:spPr>
          <a:xfrm>
            <a:off x="2576395" y="4939837"/>
            <a:ext cx="3400194" cy="830997"/>
          </a:xfrm>
          <a:prstGeom prst="rect">
            <a:avLst/>
          </a:prstGeom>
          <a:noFill/>
        </p:spPr>
        <p:txBody>
          <a:bodyPr wrap="square" rtlCol="0">
            <a:spAutoFit/>
          </a:bodyPr>
          <a:lstStyle/>
          <a:p>
            <a:pPr algn="ctr"/>
            <a:r>
              <a:rPr lang="en-US" sz="1600" b="0" i="0" kern="1200" dirty="0">
                <a:solidFill>
                  <a:schemeClr val="bg1"/>
                </a:solidFill>
                <a:effectLst/>
                <a:latin typeface="Open Sans" pitchFamily="2" charset="0"/>
                <a:ea typeface="Open Sans" pitchFamily="2" charset="0"/>
                <a:cs typeface="Open Sans" pitchFamily="2" charset="0"/>
              </a:rPr>
              <a:t>Speaker Name </a:t>
            </a:r>
            <a:endParaRPr lang="en-US" sz="1600" kern="1200" dirty="0">
              <a:solidFill>
                <a:schemeClr val="bg1"/>
              </a:solidFill>
              <a:effectLst/>
              <a:latin typeface="Open Sans" pitchFamily="2" charset="0"/>
              <a:ea typeface="Open Sans" pitchFamily="2" charset="0"/>
              <a:cs typeface="Open Sans" pitchFamily="2" charset="0"/>
            </a:endParaRPr>
          </a:p>
          <a:p>
            <a:pPr algn="ctr"/>
            <a:r>
              <a:rPr lang="en-US" sz="1600" b="0" i="0" kern="1200" dirty="0">
                <a:solidFill>
                  <a:schemeClr val="bg1"/>
                </a:solidFill>
                <a:effectLst/>
                <a:latin typeface="Open Sans" pitchFamily="2" charset="0"/>
                <a:ea typeface="Open Sans" pitchFamily="2" charset="0"/>
                <a:cs typeface="Open Sans" pitchFamily="2" charset="0"/>
              </a:rPr>
              <a:t>Speaker Title | Company</a:t>
            </a:r>
            <a:endParaRPr lang="en-US" sz="1600" kern="1200" dirty="0">
              <a:solidFill>
                <a:schemeClr val="bg1"/>
              </a:solidFill>
              <a:effectLst/>
              <a:latin typeface="Open Sans" pitchFamily="2" charset="0"/>
              <a:ea typeface="Open Sans" pitchFamily="2" charset="0"/>
              <a:cs typeface="Open Sans" pitchFamily="2" charset="0"/>
            </a:endParaRPr>
          </a:p>
          <a:p>
            <a:pPr algn="ctr"/>
            <a:endParaRPr lang="en-US" sz="1600" dirty="0"/>
          </a:p>
        </p:txBody>
      </p:sp>
      <p:sp>
        <p:nvSpPr>
          <p:cNvPr id="11" name="TextBox 10">
            <a:extLst>
              <a:ext uri="{FF2B5EF4-FFF2-40B4-BE49-F238E27FC236}">
                <a16:creationId xmlns:a16="http://schemas.microsoft.com/office/drawing/2014/main" id="{737A24F1-3540-4447-AAD6-AAADBF42E922}"/>
              </a:ext>
            </a:extLst>
          </p:cNvPr>
          <p:cNvSpPr txBox="1"/>
          <p:nvPr userDrawn="1"/>
        </p:nvSpPr>
        <p:spPr>
          <a:xfrm>
            <a:off x="6269308" y="4939837"/>
            <a:ext cx="3400194" cy="830997"/>
          </a:xfrm>
          <a:prstGeom prst="rect">
            <a:avLst/>
          </a:prstGeom>
          <a:noFill/>
        </p:spPr>
        <p:txBody>
          <a:bodyPr wrap="square" rtlCol="0">
            <a:spAutoFit/>
          </a:bodyPr>
          <a:lstStyle/>
          <a:p>
            <a:pPr algn="ctr"/>
            <a:r>
              <a:rPr lang="en-US" sz="1600" b="0" i="0" kern="1200" dirty="0">
                <a:solidFill>
                  <a:schemeClr val="bg1"/>
                </a:solidFill>
                <a:effectLst/>
                <a:latin typeface="Open Sans" pitchFamily="2" charset="0"/>
                <a:ea typeface="Open Sans" pitchFamily="2" charset="0"/>
                <a:cs typeface="Open Sans" pitchFamily="2" charset="0"/>
              </a:rPr>
              <a:t>Speaker Name </a:t>
            </a:r>
            <a:endParaRPr lang="en-US" sz="1600" kern="1200" dirty="0">
              <a:solidFill>
                <a:schemeClr val="bg1"/>
              </a:solidFill>
              <a:effectLst/>
              <a:latin typeface="Open Sans" pitchFamily="2" charset="0"/>
              <a:ea typeface="Open Sans" pitchFamily="2" charset="0"/>
              <a:cs typeface="Open Sans" pitchFamily="2" charset="0"/>
            </a:endParaRPr>
          </a:p>
          <a:p>
            <a:pPr algn="ctr"/>
            <a:r>
              <a:rPr lang="en-US" sz="1600" b="0" i="0" kern="1200" dirty="0">
                <a:solidFill>
                  <a:schemeClr val="bg1"/>
                </a:solidFill>
                <a:effectLst/>
                <a:latin typeface="Open Sans" pitchFamily="2" charset="0"/>
                <a:ea typeface="Open Sans" pitchFamily="2" charset="0"/>
                <a:cs typeface="Open Sans" pitchFamily="2" charset="0"/>
              </a:rPr>
              <a:t>Speaker Title | Company</a:t>
            </a:r>
            <a:endParaRPr lang="en-US" sz="1600" kern="1200" dirty="0">
              <a:solidFill>
                <a:schemeClr val="bg1"/>
              </a:solidFill>
              <a:effectLst/>
              <a:latin typeface="Open Sans" pitchFamily="2" charset="0"/>
              <a:ea typeface="Open Sans" pitchFamily="2" charset="0"/>
              <a:cs typeface="Open Sans" pitchFamily="2" charset="0"/>
            </a:endParaRPr>
          </a:p>
          <a:p>
            <a:pPr algn="ctr"/>
            <a:endParaRPr lang="en-US" sz="1600" dirty="0"/>
          </a:p>
        </p:txBody>
      </p:sp>
      <p:sp>
        <p:nvSpPr>
          <p:cNvPr id="13" name="Date Placeholder 12">
            <a:extLst>
              <a:ext uri="{FF2B5EF4-FFF2-40B4-BE49-F238E27FC236}">
                <a16:creationId xmlns:a16="http://schemas.microsoft.com/office/drawing/2014/main" id="{59CB8A4F-B5D1-2F45-902C-424F068657AA}"/>
              </a:ext>
            </a:extLst>
          </p:cNvPr>
          <p:cNvSpPr>
            <a:spLocks noGrp="1"/>
          </p:cNvSpPr>
          <p:nvPr>
            <p:ph type="dt" sz="half" idx="10"/>
          </p:nvPr>
        </p:nvSpPr>
        <p:spPr/>
        <p:txBody>
          <a:bodyPr/>
          <a:lstStyle/>
          <a:p>
            <a:fld id="{B09DBF83-A1E6-7D4F-B71F-31BC4FA5E918}" type="datetime1">
              <a:rPr lang="en-US" smtClean="0"/>
              <a:t>5/4/26</a:t>
            </a:fld>
            <a:endParaRPr lang="en-US"/>
          </a:p>
        </p:txBody>
      </p:sp>
      <p:sp>
        <p:nvSpPr>
          <p:cNvPr id="14" name="Footer Placeholder 13">
            <a:extLst>
              <a:ext uri="{FF2B5EF4-FFF2-40B4-BE49-F238E27FC236}">
                <a16:creationId xmlns:a16="http://schemas.microsoft.com/office/drawing/2014/main" id="{D0039898-51CF-1342-A470-9ACA1BBA893E}"/>
              </a:ext>
            </a:extLst>
          </p:cNvPr>
          <p:cNvSpPr>
            <a:spLocks noGrp="1"/>
          </p:cNvSpPr>
          <p:nvPr>
            <p:ph type="ftr" sz="quarter" idx="11"/>
          </p:nvPr>
        </p:nvSpPr>
        <p:spPr/>
        <p:txBody>
          <a:bodyPr/>
          <a:lstStyle/>
          <a:p>
            <a:endParaRPr lang="en-US"/>
          </a:p>
        </p:txBody>
      </p:sp>
      <p:sp>
        <p:nvSpPr>
          <p:cNvPr id="15" name="Slide Number Placeholder 14">
            <a:extLst>
              <a:ext uri="{FF2B5EF4-FFF2-40B4-BE49-F238E27FC236}">
                <a16:creationId xmlns:a16="http://schemas.microsoft.com/office/drawing/2014/main" id="{63906495-9FEB-4C48-9354-80644BAAB9F8}"/>
              </a:ext>
            </a:extLst>
          </p:cNvPr>
          <p:cNvSpPr>
            <a:spLocks noGrp="1"/>
          </p:cNvSpPr>
          <p:nvPr>
            <p:ph type="sldNum" sz="quarter" idx="12"/>
          </p:nvPr>
        </p:nvSpPr>
        <p:spPr>
          <a:xfrm>
            <a:off x="9391186" y="6481879"/>
            <a:ext cx="2743200" cy="365125"/>
          </a:xfrm>
        </p:spPr>
        <p:txBody>
          <a:bodyPr/>
          <a:lstStyle>
            <a:lvl1pPr>
              <a:defRPr>
                <a:solidFill>
                  <a:schemeClr val="bg1"/>
                </a:solidFill>
              </a:defRPr>
            </a:lvl1pPr>
          </a:lstStyle>
          <a:p>
            <a:fld id="{BEC50D8F-5C0D-4E92-A2A0-FDB40CAB0E25}" type="slidenum">
              <a:rPr lang="en-US" smtClean="0"/>
              <a:pPr/>
              <a:t>‹#›</a:t>
            </a:fld>
            <a:endParaRPr lang="en-US" dirty="0"/>
          </a:p>
        </p:txBody>
      </p:sp>
    </p:spTree>
    <p:extLst>
      <p:ext uri="{BB962C8B-B14F-4D97-AF65-F5344CB8AC3E}">
        <p14:creationId xmlns:p14="http://schemas.microsoft.com/office/powerpoint/2010/main" val="159432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ree Speak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FAB8A8C5-F2F8-6744-9BAB-C02EEFA5A140}"/>
              </a:ext>
            </a:extLst>
          </p:cNvPr>
          <p:cNvSpPr/>
          <p:nvPr userDrawn="1"/>
        </p:nvSpPr>
        <p:spPr>
          <a:xfrm>
            <a:off x="4535754" y="1773042"/>
            <a:ext cx="2798955" cy="279895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F9D54A19-A19A-B740-A64A-727B4F65FA3E}"/>
              </a:ext>
            </a:extLst>
          </p:cNvPr>
          <p:cNvSpPr/>
          <p:nvPr userDrawn="1"/>
        </p:nvSpPr>
        <p:spPr>
          <a:xfrm>
            <a:off x="7780994" y="1773042"/>
            <a:ext cx="2843561" cy="2843561"/>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F4A9CB35-BBE7-E54C-A23C-DEA5F35C7BB4}"/>
              </a:ext>
            </a:extLst>
          </p:cNvPr>
          <p:cNvSpPr txBox="1"/>
          <p:nvPr userDrawn="1"/>
        </p:nvSpPr>
        <p:spPr>
          <a:xfrm>
            <a:off x="4235134" y="4716502"/>
            <a:ext cx="3400194" cy="830997"/>
          </a:xfrm>
          <a:prstGeom prst="rect">
            <a:avLst/>
          </a:prstGeom>
          <a:noFill/>
        </p:spPr>
        <p:txBody>
          <a:bodyPr wrap="square" rtlCol="0">
            <a:spAutoFit/>
          </a:bodyPr>
          <a:lstStyle/>
          <a:p>
            <a:pPr algn="ctr"/>
            <a:r>
              <a:rPr lang="en-US" sz="1600" b="0" i="0" kern="1200" dirty="0">
                <a:solidFill>
                  <a:schemeClr val="bg1"/>
                </a:solidFill>
                <a:effectLst/>
                <a:latin typeface="Open Sans" pitchFamily="2" charset="0"/>
                <a:ea typeface="Open Sans" pitchFamily="2" charset="0"/>
                <a:cs typeface="Open Sans" pitchFamily="2" charset="0"/>
              </a:rPr>
              <a:t>Speaker Name </a:t>
            </a:r>
            <a:endParaRPr lang="en-US" sz="1600" kern="1200" dirty="0">
              <a:solidFill>
                <a:schemeClr val="bg1"/>
              </a:solidFill>
              <a:effectLst/>
              <a:latin typeface="Open Sans" pitchFamily="2" charset="0"/>
              <a:ea typeface="Open Sans" pitchFamily="2" charset="0"/>
              <a:cs typeface="Open Sans" pitchFamily="2" charset="0"/>
            </a:endParaRPr>
          </a:p>
          <a:p>
            <a:pPr algn="ctr"/>
            <a:r>
              <a:rPr lang="en-US" sz="1600" b="0" i="0" kern="1200" dirty="0">
                <a:solidFill>
                  <a:schemeClr val="bg1"/>
                </a:solidFill>
                <a:effectLst/>
                <a:latin typeface="Open Sans" pitchFamily="2" charset="0"/>
                <a:ea typeface="Open Sans" pitchFamily="2" charset="0"/>
                <a:cs typeface="Open Sans" pitchFamily="2" charset="0"/>
              </a:rPr>
              <a:t>Speaker Title | Company</a:t>
            </a:r>
            <a:endParaRPr lang="en-US" sz="1600" kern="1200" dirty="0">
              <a:solidFill>
                <a:schemeClr val="bg1"/>
              </a:solidFill>
              <a:effectLst/>
              <a:latin typeface="Open Sans" pitchFamily="2" charset="0"/>
              <a:ea typeface="Open Sans" pitchFamily="2" charset="0"/>
              <a:cs typeface="Open Sans" pitchFamily="2" charset="0"/>
            </a:endParaRPr>
          </a:p>
          <a:p>
            <a:pPr algn="ctr"/>
            <a:endParaRPr lang="en-US" sz="1600" dirty="0"/>
          </a:p>
        </p:txBody>
      </p:sp>
      <p:sp>
        <p:nvSpPr>
          <p:cNvPr id="11" name="TextBox 10">
            <a:extLst>
              <a:ext uri="{FF2B5EF4-FFF2-40B4-BE49-F238E27FC236}">
                <a16:creationId xmlns:a16="http://schemas.microsoft.com/office/drawing/2014/main" id="{737A24F1-3540-4447-AAD6-AAADBF42E922}"/>
              </a:ext>
            </a:extLst>
          </p:cNvPr>
          <p:cNvSpPr txBox="1"/>
          <p:nvPr userDrawn="1"/>
        </p:nvSpPr>
        <p:spPr>
          <a:xfrm>
            <a:off x="7502677" y="4683358"/>
            <a:ext cx="3400194" cy="830997"/>
          </a:xfrm>
          <a:prstGeom prst="rect">
            <a:avLst/>
          </a:prstGeom>
          <a:noFill/>
        </p:spPr>
        <p:txBody>
          <a:bodyPr wrap="square" rtlCol="0">
            <a:spAutoFit/>
          </a:bodyPr>
          <a:lstStyle/>
          <a:p>
            <a:pPr algn="ctr"/>
            <a:r>
              <a:rPr lang="en-US" sz="1600" b="0" i="0" kern="1200" dirty="0">
                <a:solidFill>
                  <a:schemeClr val="bg1"/>
                </a:solidFill>
                <a:effectLst/>
                <a:latin typeface="Open Sans" pitchFamily="2" charset="0"/>
                <a:ea typeface="Open Sans" pitchFamily="2" charset="0"/>
                <a:cs typeface="Open Sans" pitchFamily="2" charset="0"/>
              </a:rPr>
              <a:t>Speaker Name </a:t>
            </a:r>
            <a:endParaRPr lang="en-US" sz="1600" kern="1200" dirty="0">
              <a:solidFill>
                <a:schemeClr val="bg1"/>
              </a:solidFill>
              <a:effectLst/>
              <a:latin typeface="Open Sans" pitchFamily="2" charset="0"/>
              <a:ea typeface="Open Sans" pitchFamily="2" charset="0"/>
              <a:cs typeface="Open Sans" pitchFamily="2" charset="0"/>
            </a:endParaRPr>
          </a:p>
          <a:p>
            <a:pPr algn="ctr"/>
            <a:r>
              <a:rPr lang="en-US" sz="1600" b="0" i="0" kern="1200" dirty="0">
                <a:solidFill>
                  <a:schemeClr val="bg1"/>
                </a:solidFill>
                <a:effectLst/>
                <a:latin typeface="Open Sans" pitchFamily="2" charset="0"/>
                <a:ea typeface="Open Sans" pitchFamily="2" charset="0"/>
                <a:cs typeface="Open Sans" pitchFamily="2" charset="0"/>
              </a:rPr>
              <a:t>Speaker Title | Company</a:t>
            </a:r>
            <a:endParaRPr lang="en-US" sz="1600" kern="1200" dirty="0">
              <a:solidFill>
                <a:schemeClr val="bg1"/>
              </a:solidFill>
              <a:effectLst/>
              <a:latin typeface="Open Sans" pitchFamily="2" charset="0"/>
              <a:ea typeface="Open Sans" pitchFamily="2" charset="0"/>
              <a:cs typeface="Open Sans" pitchFamily="2" charset="0"/>
            </a:endParaRPr>
          </a:p>
          <a:p>
            <a:pPr algn="ctr"/>
            <a:endParaRPr lang="en-US" sz="1600" dirty="0"/>
          </a:p>
        </p:txBody>
      </p:sp>
      <p:sp>
        <p:nvSpPr>
          <p:cNvPr id="14" name="Oval 13">
            <a:extLst>
              <a:ext uri="{FF2B5EF4-FFF2-40B4-BE49-F238E27FC236}">
                <a16:creationId xmlns:a16="http://schemas.microsoft.com/office/drawing/2014/main" id="{291EE719-EF53-5045-8C44-FE3F018AB7C0}"/>
              </a:ext>
            </a:extLst>
          </p:cNvPr>
          <p:cNvSpPr/>
          <p:nvPr userDrawn="1"/>
        </p:nvSpPr>
        <p:spPr>
          <a:xfrm>
            <a:off x="1338248" y="1817648"/>
            <a:ext cx="2798955" cy="279895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30C3F5CB-0A57-BD41-850A-A9225D1FC73C}"/>
              </a:ext>
            </a:extLst>
          </p:cNvPr>
          <p:cNvSpPr txBox="1"/>
          <p:nvPr userDrawn="1"/>
        </p:nvSpPr>
        <p:spPr>
          <a:xfrm>
            <a:off x="1037628" y="4683358"/>
            <a:ext cx="3400194" cy="830997"/>
          </a:xfrm>
          <a:prstGeom prst="rect">
            <a:avLst/>
          </a:prstGeom>
          <a:noFill/>
        </p:spPr>
        <p:txBody>
          <a:bodyPr wrap="square" rtlCol="0">
            <a:spAutoFit/>
          </a:bodyPr>
          <a:lstStyle/>
          <a:p>
            <a:pPr algn="ctr"/>
            <a:r>
              <a:rPr lang="en-US" sz="1600" b="0" i="0" kern="1200" dirty="0">
                <a:solidFill>
                  <a:schemeClr val="bg1"/>
                </a:solidFill>
                <a:effectLst/>
                <a:latin typeface="Open Sans" pitchFamily="2" charset="0"/>
                <a:ea typeface="Open Sans" pitchFamily="2" charset="0"/>
                <a:cs typeface="Open Sans" pitchFamily="2" charset="0"/>
              </a:rPr>
              <a:t>Speaker Name </a:t>
            </a:r>
            <a:endParaRPr lang="en-US" sz="1600" kern="1200" dirty="0">
              <a:solidFill>
                <a:schemeClr val="bg1"/>
              </a:solidFill>
              <a:effectLst/>
              <a:latin typeface="Open Sans" pitchFamily="2" charset="0"/>
              <a:ea typeface="Open Sans" pitchFamily="2" charset="0"/>
              <a:cs typeface="Open Sans" pitchFamily="2" charset="0"/>
            </a:endParaRPr>
          </a:p>
          <a:p>
            <a:pPr algn="ctr"/>
            <a:r>
              <a:rPr lang="en-US" sz="1600" b="0" i="0" kern="1200" dirty="0">
                <a:solidFill>
                  <a:schemeClr val="bg1"/>
                </a:solidFill>
                <a:effectLst/>
                <a:latin typeface="Open Sans" pitchFamily="2" charset="0"/>
                <a:ea typeface="Open Sans" pitchFamily="2" charset="0"/>
                <a:cs typeface="Open Sans" pitchFamily="2" charset="0"/>
              </a:rPr>
              <a:t>Speaker Title | Company</a:t>
            </a:r>
            <a:endParaRPr lang="en-US" sz="1600" kern="1200" dirty="0">
              <a:solidFill>
                <a:schemeClr val="bg1"/>
              </a:solidFill>
              <a:effectLst/>
              <a:latin typeface="Open Sans" pitchFamily="2" charset="0"/>
              <a:ea typeface="Open Sans" pitchFamily="2" charset="0"/>
              <a:cs typeface="Open Sans" pitchFamily="2" charset="0"/>
            </a:endParaRPr>
          </a:p>
          <a:p>
            <a:pPr algn="ctr"/>
            <a:endParaRPr lang="en-US" sz="1600" dirty="0"/>
          </a:p>
        </p:txBody>
      </p:sp>
      <p:sp>
        <p:nvSpPr>
          <p:cNvPr id="5" name="Date Placeholder 4">
            <a:extLst>
              <a:ext uri="{FF2B5EF4-FFF2-40B4-BE49-F238E27FC236}">
                <a16:creationId xmlns:a16="http://schemas.microsoft.com/office/drawing/2014/main" id="{E67F3551-FC42-7841-AE0A-519176CF6E9D}"/>
              </a:ext>
            </a:extLst>
          </p:cNvPr>
          <p:cNvSpPr>
            <a:spLocks noGrp="1"/>
          </p:cNvSpPr>
          <p:nvPr>
            <p:ph type="dt" sz="half" idx="10"/>
          </p:nvPr>
        </p:nvSpPr>
        <p:spPr/>
        <p:txBody>
          <a:bodyPr/>
          <a:lstStyle/>
          <a:p>
            <a:fld id="{B09DBF83-A1E6-7D4F-B71F-31BC4FA5E918}" type="datetime1">
              <a:rPr lang="en-US" smtClean="0"/>
              <a:t>5/4/26</a:t>
            </a:fld>
            <a:endParaRPr lang="en-US"/>
          </a:p>
        </p:txBody>
      </p:sp>
      <p:sp>
        <p:nvSpPr>
          <p:cNvPr id="8" name="Footer Placeholder 7">
            <a:extLst>
              <a:ext uri="{FF2B5EF4-FFF2-40B4-BE49-F238E27FC236}">
                <a16:creationId xmlns:a16="http://schemas.microsoft.com/office/drawing/2014/main" id="{7DB803DC-BF22-4C41-8635-9D9134525E60}"/>
              </a:ext>
            </a:extLst>
          </p:cNvPr>
          <p:cNvSpPr>
            <a:spLocks noGrp="1"/>
          </p:cNvSpPr>
          <p:nvPr>
            <p:ph type="ftr" sz="quarter" idx="11"/>
          </p:nvPr>
        </p:nvSpPr>
        <p:spPr/>
        <p:txBody>
          <a:bodyPr/>
          <a:lstStyle/>
          <a:p>
            <a:endParaRPr lang="en-US"/>
          </a:p>
        </p:txBody>
      </p:sp>
      <p:sp>
        <p:nvSpPr>
          <p:cNvPr id="12" name="Slide Number Placeholder 11">
            <a:extLst>
              <a:ext uri="{FF2B5EF4-FFF2-40B4-BE49-F238E27FC236}">
                <a16:creationId xmlns:a16="http://schemas.microsoft.com/office/drawing/2014/main" id="{4A7A6CF9-CD41-304D-97EF-83C9A88F460D}"/>
              </a:ext>
            </a:extLst>
          </p:cNvPr>
          <p:cNvSpPr>
            <a:spLocks noGrp="1"/>
          </p:cNvSpPr>
          <p:nvPr>
            <p:ph type="sldNum" sz="quarter" idx="12"/>
          </p:nvPr>
        </p:nvSpPr>
        <p:spPr>
          <a:xfrm>
            <a:off x="9448800" y="6490165"/>
            <a:ext cx="2743200" cy="365125"/>
          </a:xfrm>
        </p:spPr>
        <p:txBody>
          <a:bodyPr/>
          <a:lstStyle>
            <a:lvl1pPr>
              <a:defRPr>
                <a:solidFill>
                  <a:schemeClr val="bg1"/>
                </a:solidFill>
              </a:defRPr>
            </a:lvl1pPr>
          </a:lstStyle>
          <a:p>
            <a:fld id="{BEC50D8F-5C0D-4E92-A2A0-FDB40CAB0E25}" type="slidenum">
              <a:rPr lang="en-US" smtClean="0"/>
              <a:pPr/>
              <a:t>‹#›</a:t>
            </a:fld>
            <a:endParaRPr lang="en-US" dirty="0"/>
          </a:p>
        </p:txBody>
      </p:sp>
    </p:spTree>
    <p:extLst>
      <p:ext uri="{BB962C8B-B14F-4D97-AF65-F5344CB8AC3E}">
        <p14:creationId xmlns:p14="http://schemas.microsoft.com/office/powerpoint/2010/main" val="123834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ur Speak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F9D54A19-A19A-B740-A64A-727B4F65FA3E}"/>
              </a:ext>
            </a:extLst>
          </p:cNvPr>
          <p:cNvSpPr/>
          <p:nvPr userDrawn="1"/>
        </p:nvSpPr>
        <p:spPr>
          <a:xfrm>
            <a:off x="6246457" y="2096429"/>
            <a:ext cx="2304236" cy="2304236"/>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291EE719-EF53-5045-8C44-FE3F018AB7C0}"/>
              </a:ext>
            </a:extLst>
          </p:cNvPr>
          <p:cNvSpPr/>
          <p:nvPr userDrawn="1"/>
        </p:nvSpPr>
        <p:spPr>
          <a:xfrm>
            <a:off x="907192" y="2096429"/>
            <a:ext cx="2286001" cy="2286001"/>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30C3F5CB-0A57-BD41-850A-A9225D1FC73C}"/>
              </a:ext>
            </a:extLst>
          </p:cNvPr>
          <p:cNvSpPr txBox="1"/>
          <p:nvPr userDrawn="1"/>
        </p:nvSpPr>
        <p:spPr>
          <a:xfrm>
            <a:off x="782881" y="4493788"/>
            <a:ext cx="2534622" cy="769441"/>
          </a:xfrm>
          <a:prstGeom prst="rect">
            <a:avLst/>
          </a:prstGeom>
          <a:noFill/>
        </p:spPr>
        <p:txBody>
          <a:bodyPr wrap="square" rtlCol="0">
            <a:spAutoFit/>
          </a:bodyPr>
          <a:lstStyle/>
          <a:p>
            <a:pPr algn="ctr"/>
            <a:r>
              <a:rPr lang="en-US" sz="1400" b="0" i="0" kern="1200" dirty="0">
                <a:solidFill>
                  <a:schemeClr val="bg1"/>
                </a:solidFill>
                <a:effectLst/>
                <a:latin typeface="Open Sans" pitchFamily="2" charset="0"/>
                <a:ea typeface="Open Sans" pitchFamily="2" charset="0"/>
                <a:cs typeface="Open Sans" pitchFamily="2" charset="0"/>
              </a:rPr>
              <a:t>Speaker Name </a:t>
            </a:r>
            <a:endParaRPr lang="en-US" sz="1400" kern="1200" dirty="0">
              <a:solidFill>
                <a:schemeClr val="bg1"/>
              </a:solidFill>
              <a:effectLst/>
              <a:latin typeface="Open Sans" pitchFamily="2" charset="0"/>
              <a:ea typeface="Open Sans" pitchFamily="2" charset="0"/>
              <a:cs typeface="Open Sans" pitchFamily="2" charset="0"/>
            </a:endParaRPr>
          </a:p>
          <a:p>
            <a:pPr algn="ctr"/>
            <a:r>
              <a:rPr lang="en-US" sz="1400" b="0" i="0" kern="1200" dirty="0">
                <a:solidFill>
                  <a:schemeClr val="bg1"/>
                </a:solidFill>
                <a:effectLst/>
                <a:latin typeface="Open Sans" pitchFamily="2" charset="0"/>
                <a:ea typeface="Open Sans" pitchFamily="2" charset="0"/>
                <a:cs typeface="Open Sans" pitchFamily="2" charset="0"/>
              </a:rPr>
              <a:t>Speaker Title | Company</a:t>
            </a:r>
            <a:endParaRPr lang="en-US" sz="1400" kern="1200" dirty="0">
              <a:solidFill>
                <a:schemeClr val="bg1"/>
              </a:solidFill>
              <a:effectLst/>
              <a:latin typeface="Open Sans" pitchFamily="2" charset="0"/>
              <a:ea typeface="Open Sans" pitchFamily="2" charset="0"/>
              <a:cs typeface="Open Sans" pitchFamily="2" charset="0"/>
            </a:endParaRPr>
          </a:p>
          <a:p>
            <a:pPr algn="ctr"/>
            <a:endParaRPr lang="en-US" sz="1600" dirty="0"/>
          </a:p>
        </p:txBody>
      </p:sp>
      <p:sp>
        <p:nvSpPr>
          <p:cNvPr id="12" name="Oval 11">
            <a:extLst>
              <a:ext uri="{FF2B5EF4-FFF2-40B4-BE49-F238E27FC236}">
                <a16:creationId xmlns:a16="http://schemas.microsoft.com/office/drawing/2014/main" id="{006BF25B-0D58-1A47-BE1A-5C7046EED272}"/>
              </a:ext>
            </a:extLst>
          </p:cNvPr>
          <p:cNvSpPr/>
          <p:nvPr userDrawn="1"/>
        </p:nvSpPr>
        <p:spPr>
          <a:xfrm>
            <a:off x="3572250" y="2105546"/>
            <a:ext cx="2286001" cy="2286001"/>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5F3972DE-795C-9544-A1B1-5F25249575C0}"/>
              </a:ext>
            </a:extLst>
          </p:cNvPr>
          <p:cNvSpPr/>
          <p:nvPr userDrawn="1"/>
        </p:nvSpPr>
        <p:spPr>
          <a:xfrm>
            <a:off x="8929750" y="2096429"/>
            <a:ext cx="2304236" cy="2304236"/>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28463507-2F17-B742-A9C2-1BA309C8A71D}"/>
              </a:ext>
            </a:extLst>
          </p:cNvPr>
          <p:cNvSpPr txBox="1"/>
          <p:nvPr userDrawn="1"/>
        </p:nvSpPr>
        <p:spPr>
          <a:xfrm>
            <a:off x="3323629" y="4493788"/>
            <a:ext cx="2534622" cy="769441"/>
          </a:xfrm>
          <a:prstGeom prst="rect">
            <a:avLst/>
          </a:prstGeom>
          <a:noFill/>
        </p:spPr>
        <p:txBody>
          <a:bodyPr wrap="square" rtlCol="0">
            <a:spAutoFit/>
          </a:bodyPr>
          <a:lstStyle/>
          <a:p>
            <a:pPr algn="ctr"/>
            <a:r>
              <a:rPr lang="en-US" sz="1400" b="0" i="0" kern="1200" dirty="0">
                <a:solidFill>
                  <a:schemeClr val="bg1"/>
                </a:solidFill>
                <a:effectLst/>
                <a:latin typeface="Open Sans" pitchFamily="2" charset="0"/>
                <a:ea typeface="Open Sans" pitchFamily="2" charset="0"/>
                <a:cs typeface="Open Sans" pitchFamily="2" charset="0"/>
              </a:rPr>
              <a:t>Speaker Name </a:t>
            </a:r>
            <a:endParaRPr lang="en-US" sz="1400" kern="1200" dirty="0">
              <a:solidFill>
                <a:schemeClr val="bg1"/>
              </a:solidFill>
              <a:effectLst/>
              <a:latin typeface="Open Sans" pitchFamily="2" charset="0"/>
              <a:ea typeface="Open Sans" pitchFamily="2" charset="0"/>
              <a:cs typeface="Open Sans" pitchFamily="2" charset="0"/>
            </a:endParaRPr>
          </a:p>
          <a:p>
            <a:pPr algn="ctr"/>
            <a:r>
              <a:rPr lang="en-US" sz="1400" b="0" i="0" kern="1200" dirty="0">
                <a:solidFill>
                  <a:schemeClr val="bg1"/>
                </a:solidFill>
                <a:effectLst/>
                <a:latin typeface="Open Sans" pitchFamily="2" charset="0"/>
                <a:ea typeface="Open Sans" pitchFamily="2" charset="0"/>
                <a:cs typeface="Open Sans" pitchFamily="2" charset="0"/>
              </a:rPr>
              <a:t>Speaker Title | Company</a:t>
            </a:r>
            <a:endParaRPr lang="en-US" sz="1400" kern="1200" dirty="0">
              <a:solidFill>
                <a:schemeClr val="bg1"/>
              </a:solidFill>
              <a:effectLst/>
              <a:latin typeface="Open Sans" pitchFamily="2" charset="0"/>
              <a:ea typeface="Open Sans" pitchFamily="2" charset="0"/>
              <a:cs typeface="Open Sans" pitchFamily="2" charset="0"/>
            </a:endParaRPr>
          </a:p>
          <a:p>
            <a:pPr algn="ctr"/>
            <a:endParaRPr lang="en-US" sz="1600" dirty="0"/>
          </a:p>
        </p:txBody>
      </p:sp>
      <p:sp>
        <p:nvSpPr>
          <p:cNvPr id="17" name="TextBox 16">
            <a:extLst>
              <a:ext uri="{FF2B5EF4-FFF2-40B4-BE49-F238E27FC236}">
                <a16:creationId xmlns:a16="http://schemas.microsoft.com/office/drawing/2014/main" id="{C53A247A-2831-784A-9C5B-5B21989562E0}"/>
              </a:ext>
            </a:extLst>
          </p:cNvPr>
          <p:cNvSpPr txBox="1"/>
          <p:nvPr userDrawn="1"/>
        </p:nvSpPr>
        <p:spPr>
          <a:xfrm>
            <a:off x="6131264" y="4493788"/>
            <a:ext cx="2534622" cy="769441"/>
          </a:xfrm>
          <a:prstGeom prst="rect">
            <a:avLst/>
          </a:prstGeom>
          <a:noFill/>
        </p:spPr>
        <p:txBody>
          <a:bodyPr wrap="square" rtlCol="0">
            <a:spAutoFit/>
          </a:bodyPr>
          <a:lstStyle/>
          <a:p>
            <a:pPr algn="ctr"/>
            <a:r>
              <a:rPr lang="en-US" sz="1400" b="0" i="0" kern="1200" dirty="0">
                <a:solidFill>
                  <a:schemeClr val="bg1"/>
                </a:solidFill>
                <a:effectLst/>
                <a:latin typeface="Open Sans" pitchFamily="2" charset="0"/>
                <a:ea typeface="Open Sans" pitchFamily="2" charset="0"/>
                <a:cs typeface="Open Sans" pitchFamily="2" charset="0"/>
              </a:rPr>
              <a:t>Speaker Name </a:t>
            </a:r>
            <a:endParaRPr lang="en-US" sz="1400" kern="1200" dirty="0">
              <a:solidFill>
                <a:schemeClr val="bg1"/>
              </a:solidFill>
              <a:effectLst/>
              <a:latin typeface="Open Sans" pitchFamily="2" charset="0"/>
              <a:ea typeface="Open Sans" pitchFamily="2" charset="0"/>
              <a:cs typeface="Open Sans" pitchFamily="2" charset="0"/>
            </a:endParaRPr>
          </a:p>
          <a:p>
            <a:pPr algn="ctr"/>
            <a:r>
              <a:rPr lang="en-US" sz="1400" b="0" i="0" kern="1200" dirty="0">
                <a:solidFill>
                  <a:schemeClr val="bg1"/>
                </a:solidFill>
                <a:effectLst/>
                <a:latin typeface="Open Sans" pitchFamily="2" charset="0"/>
                <a:ea typeface="Open Sans" pitchFamily="2" charset="0"/>
                <a:cs typeface="Open Sans" pitchFamily="2" charset="0"/>
              </a:rPr>
              <a:t>Speaker Title | Company</a:t>
            </a:r>
            <a:endParaRPr lang="en-US" sz="1400" kern="1200" dirty="0">
              <a:solidFill>
                <a:schemeClr val="bg1"/>
              </a:solidFill>
              <a:effectLst/>
              <a:latin typeface="Open Sans" pitchFamily="2" charset="0"/>
              <a:ea typeface="Open Sans" pitchFamily="2" charset="0"/>
              <a:cs typeface="Open Sans" pitchFamily="2" charset="0"/>
            </a:endParaRPr>
          </a:p>
          <a:p>
            <a:pPr algn="ctr"/>
            <a:endParaRPr lang="en-US" sz="1600" dirty="0"/>
          </a:p>
        </p:txBody>
      </p:sp>
      <p:sp>
        <p:nvSpPr>
          <p:cNvPr id="18" name="TextBox 17">
            <a:extLst>
              <a:ext uri="{FF2B5EF4-FFF2-40B4-BE49-F238E27FC236}">
                <a16:creationId xmlns:a16="http://schemas.microsoft.com/office/drawing/2014/main" id="{E51B5C37-0ECE-CF4E-A28C-3F340D6EE071}"/>
              </a:ext>
            </a:extLst>
          </p:cNvPr>
          <p:cNvSpPr txBox="1"/>
          <p:nvPr userDrawn="1"/>
        </p:nvSpPr>
        <p:spPr>
          <a:xfrm>
            <a:off x="8819178" y="4475171"/>
            <a:ext cx="2534622" cy="769441"/>
          </a:xfrm>
          <a:prstGeom prst="rect">
            <a:avLst/>
          </a:prstGeom>
          <a:noFill/>
        </p:spPr>
        <p:txBody>
          <a:bodyPr wrap="square" rtlCol="0">
            <a:spAutoFit/>
          </a:bodyPr>
          <a:lstStyle/>
          <a:p>
            <a:pPr algn="ctr"/>
            <a:r>
              <a:rPr lang="en-US" sz="1400" b="0" i="0" kern="1200" dirty="0">
                <a:solidFill>
                  <a:schemeClr val="bg1"/>
                </a:solidFill>
                <a:effectLst/>
                <a:latin typeface="Open Sans" pitchFamily="2" charset="0"/>
                <a:ea typeface="Open Sans" pitchFamily="2" charset="0"/>
                <a:cs typeface="Open Sans" pitchFamily="2" charset="0"/>
              </a:rPr>
              <a:t>Speaker Name </a:t>
            </a:r>
            <a:endParaRPr lang="en-US" sz="1400" kern="1200" dirty="0">
              <a:solidFill>
                <a:schemeClr val="bg1"/>
              </a:solidFill>
              <a:effectLst/>
              <a:latin typeface="Open Sans" pitchFamily="2" charset="0"/>
              <a:ea typeface="Open Sans" pitchFamily="2" charset="0"/>
              <a:cs typeface="Open Sans" pitchFamily="2" charset="0"/>
            </a:endParaRPr>
          </a:p>
          <a:p>
            <a:pPr algn="ctr"/>
            <a:r>
              <a:rPr lang="en-US" sz="1400" b="0" i="0" kern="1200" dirty="0">
                <a:solidFill>
                  <a:schemeClr val="bg1"/>
                </a:solidFill>
                <a:effectLst/>
                <a:latin typeface="Open Sans" pitchFamily="2" charset="0"/>
                <a:ea typeface="Open Sans" pitchFamily="2" charset="0"/>
                <a:cs typeface="Open Sans" pitchFamily="2" charset="0"/>
              </a:rPr>
              <a:t>Speaker Title | Company</a:t>
            </a:r>
            <a:endParaRPr lang="en-US" sz="1400" kern="1200" dirty="0">
              <a:solidFill>
                <a:schemeClr val="bg1"/>
              </a:solidFill>
              <a:effectLst/>
              <a:latin typeface="Open Sans" pitchFamily="2" charset="0"/>
              <a:ea typeface="Open Sans" pitchFamily="2" charset="0"/>
              <a:cs typeface="Open Sans" pitchFamily="2" charset="0"/>
            </a:endParaRPr>
          </a:p>
          <a:p>
            <a:pPr algn="ctr"/>
            <a:endParaRPr lang="en-US" sz="1600" dirty="0"/>
          </a:p>
        </p:txBody>
      </p:sp>
      <p:sp>
        <p:nvSpPr>
          <p:cNvPr id="5" name="Date Placeholder 4">
            <a:extLst>
              <a:ext uri="{FF2B5EF4-FFF2-40B4-BE49-F238E27FC236}">
                <a16:creationId xmlns:a16="http://schemas.microsoft.com/office/drawing/2014/main" id="{8531053E-F2F7-4549-8664-CA60F80E4CA1}"/>
              </a:ext>
            </a:extLst>
          </p:cNvPr>
          <p:cNvSpPr>
            <a:spLocks noGrp="1"/>
          </p:cNvSpPr>
          <p:nvPr>
            <p:ph type="dt" sz="half" idx="10"/>
          </p:nvPr>
        </p:nvSpPr>
        <p:spPr/>
        <p:txBody>
          <a:bodyPr/>
          <a:lstStyle/>
          <a:p>
            <a:fld id="{B09DBF83-A1E6-7D4F-B71F-31BC4FA5E918}" type="datetime1">
              <a:rPr lang="en-US" smtClean="0"/>
              <a:t>5/4/26</a:t>
            </a:fld>
            <a:endParaRPr lang="en-US"/>
          </a:p>
        </p:txBody>
      </p:sp>
      <p:sp>
        <p:nvSpPr>
          <p:cNvPr id="6" name="Footer Placeholder 5">
            <a:extLst>
              <a:ext uri="{FF2B5EF4-FFF2-40B4-BE49-F238E27FC236}">
                <a16:creationId xmlns:a16="http://schemas.microsoft.com/office/drawing/2014/main" id="{3A2AF763-8431-6343-B175-855C1AF808FE}"/>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825D08C6-23D6-3C4C-AFBC-3577E0B27E02}"/>
              </a:ext>
            </a:extLst>
          </p:cNvPr>
          <p:cNvSpPr>
            <a:spLocks noGrp="1"/>
          </p:cNvSpPr>
          <p:nvPr>
            <p:ph type="sldNum" sz="quarter" idx="12"/>
          </p:nvPr>
        </p:nvSpPr>
        <p:spPr>
          <a:xfrm>
            <a:off x="9448800" y="6479167"/>
            <a:ext cx="2743200" cy="365125"/>
          </a:xfrm>
        </p:spPr>
        <p:txBody>
          <a:bodyPr/>
          <a:lstStyle>
            <a:lvl1pPr>
              <a:defRPr>
                <a:solidFill>
                  <a:schemeClr val="bg1"/>
                </a:solidFill>
              </a:defRPr>
            </a:lvl1pPr>
          </a:lstStyle>
          <a:p>
            <a:fld id="{BEC50D8F-5C0D-4E92-A2A0-FDB40CAB0E25}" type="slidenum">
              <a:rPr lang="en-US" smtClean="0"/>
              <a:pPr/>
              <a:t>‹#›</a:t>
            </a:fld>
            <a:endParaRPr lang="en-US" dirty="0"/>
          </a:p>
        </p:txBody>
      </p:sp>
    </p:spTree>
    <p:extLst>
      <p:ext uri="{BB962C8B-B14F-4D97-AF65-F5344CB8AC3E}">
        <p14:creationId xmlns:p14="http://schemas.microsoft.com/office/powerpoint/2010/main" val="3208948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ive Speakers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F9D54A19-A19A-B740-A64A-727B4F65FA3E}"/>
              </a:ext>
            </a:extLst>
          </p:cNvPr>
          <p:cNvSpPr/>
          <p:nvPr userDrawn="1"/>
        </p:nvSpPr>
        <p:spPr>
          <a:xfrm>
            <a:off x="3581400" y="3517398"/>
            <a:ext cx="2061117" cy="206111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291EE719-EF53-5045-8C44-FE3F018AB7C0}"/>
              </a:ext>
            </a:extLst>
          </p:cNvPr>
          <p:cNvSpPr/>
          <p:nvPr userDrawn="1"/>
        </p:nvSpPr>
        <p:spPr>
          <a:xfrm>
            <a:off x="2197540" y="642624"/>
            <a:ext cx="2180453" cy="2180453"/>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30C3F5CB-0A57-BD41-850A-A9225D1FC73C}"/>
              </a:ext>
            </a:extLst>
          </p:cNvPr>
          <p:cNvSpPr txBox="1"/>
          <p:nvPr userDrawn="1"/>
        </p:nvSpPr>
        <p:spPr>
          <a:xfrm>
            <a:off x="2116909" y="2861839"/>
            <a:ext cx="2286001" cy="769441"/>
          </a:xfrm>
          <a:prstGeom prst="rect">
            <a:avLst/>
          </a:prstGeom>
          <a:noFill/>
        </p:spPr>
        <p:txBody>
          <a:bodyPr wrap="square" rtlCol="0">
            <a:spAutoFit/>
          </a:bodyPr>
          <a:lstStyle/>
          <a:p>
            <a:pPr algn="ctr"/>
            <a:r>
              <a:rPr lang="en-US" sz="1400" b="0" i="0" kern="1200" dirty="0">
                <a:solidFill>
                  <a:schemeClr val="bg1"/>
                </a:solidFill>
                <a:effectLst/>
                <a:latin typeface="Open Sans" pitchFamily="2" charset="0"/>
                <a:ea typeface="Open Sans" pitchFamily="2" charset="0"/>
                <a:cs typeface="Open Sans" pitchFamily="2" charset="0"/>
              </a:rPr>
              <a:t>Speaker Name </a:t>
            </a:r>
            <a:endParaRPr lang="en-US" sz="1400" kern="1200" dirty="0">
              <a:solidFill>
                <a:schemeClr val="bg1"/>
              </a:solidFill>
              <a:effectLst/>
              <a:latin typeface="Open Sans" pitchFamily="2" charset="0"/>
              <a:ea typeface="Open Sans" pitchFamily="2" charset="0"/>
              <a:cs typeface="Open Sans" pitchFamily="2" charset="0"/>
            </a:endParaRPr>
          </a:p>
          <a:p>
            <a:pPr algn="ctr"/>
            <a:r>
              <a:rPr lang="en-US" sz="1400" b="0" i="0" kern="1200" dirty="0">
                <a:solidFill>
                  <a:schemeClr val="bg1"/>
                </a:solidFill>
                <a:effectLst/>
                <a:latin typeface="Open Sans" pitchFamily="2" charset="0"/>
                <a:ea typeface="Open Sans" pitchFamily="2" charset="0"/>
                <a:cs typeface="Open Sans" pitchFamily="2" charset="0"/>
              </a:rPr>
              <a:t>Speaker Title | Company</a:t>
            </a:r>
            <a:endParaRPr lang="en-US" sz="1400" kern="1200" dirty="0">
              <a:solidFill>
                <a:schemeClr val="bg1"/>
              </a:solidFill>
              <a:effectLst/>
              <a:latin typeface="Open Sans" pitchFamily="2" charset="0"/>
              <a:ea typeface="Open Sans" pitchFamily="2" charset="0"/>
              <a:cs typeface="Open Sans" pitchFamily="2" charset="0"/>
            </a:endParaRPr>
          </a:p>
          <a:p>
            <a:pPr algn="ctr"/>
            <a:endParaRPr lang="en-US" sz="1600" dirty="0"/>
          </a:p>
        </p:txBody>
      </p:sp>
      <p:sp>
        <p:nvSpPr>
          <p:cNvPr id="12" name="Oval 11">
            <a:extLst>
              <a:ext uri="{FF2B5EF4-FFF2-40B4-BE49-F238E27FC236}">
                <a16:creationId xmlns:a16="http://schemas.microsoft.com/office/drawing/2014/main" id="{006BF25B-0D58-1A47-BE1A-5C7046EED272}"/>
              </a:ext>
            </a:extLst>
          </p:cNvPr>
          <p:cNvSpPr/>
          <p:nvPr userDrawn="1"/>
        </p:nvSpPr>
        <p:spPr>
          <a:xfrm>
            <a:off x="4925791" y="617271"/>
            <a:ext cx="2194978" cy="2194978"/>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5F3972DE-795C-9544-A1B1-5F25249575C0}"/>
              </a:ext>
            </a:extLst>
          </p:cNvPr>
          <p:cNvSpPr/>
          <p:nvPr userDrawn="1"/>
        </p:nvSpPr>
        <p:spPr>
          <a:xfrm>
            <a:off x="6467837" y="3473605"/>
            <a:ext cx="2103918" cy="2103918"/>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28463507-2F17-B742-A9C2-1BA309C8A71D}"/>
              </a:ext>
            </a:extLst>
          </p:cNvPr>
          <p:cNvSpPr txBox="1"/>
          <p:nvPr userDrawn="1"/>
        </p:nvSpPr>
        <p:spPr>
          <a:xfrm>
            <a:off x="4822135" y="2843938"/>
            <a:ext cx="2445706" cy="769441"/>
          </a:xfrm>
          <a:prstGeom prst="rect">
            <a:avLst/>
          </a:prstGeom>
          <a:noFill/>
        </p:spPr>
        <p:txBody>
          <a:bodyPr wrap="square" rtlCol="0">
            <a:spAutoFit/>
          </a:bodyPr>
          <a:lstStyle/>
          <a:p>
            <a:pPr algn="ctr"/>
            <a:r>
              <a:rPr lang="en-US" sz="1400" b="0" i="0" kern="1200" dirty="0">
                <a:solidFill>
                  <a:schemeClr val="bg1"/>
                </a:solidFill>
                <a:effectLst/>
                <a:latin typeface="Open Sans" pitchFamily="2" charset="0"/>
                <a:ea typeface="Open Sans" pitchFamily="2" charset="0"/>
                <a:cs typeface="Open Sans" pitchFamily="2" charset="0"/>
              </a:rPr>
              <a:t>Speaker Name </a:t>
            </a:r>
            <a:endParaRPr lang="en-US" sz="1400" kern="1200" dirty="0">
              <a:solidFill>
                <a:schemeClr val="bg1"/>
              </a:solidFill>
              <a:effectLst/>
              <a:latin typeface="Open Sans" pitchFamily="2" charset="0"/>
              <a:ea typeface="Open Sans" pitchFamily="2" charset="0"/>
              <a:cs typeface="Open Sans" pitchFamily="2" charset="0"/>
            </a:endParaRPr>
          </a:p>
          <a:p>
            <a:pPr algn="ctr"/>
            <a:r>
              <a:rPr lang="en-US" sz="1400" b="0" i="0" kern="1200" dirty="0">
                <a:solidFill>
                  <a:schemeClr val="bg1"/>
                </a:solidFill>
                <a:effectLst/>
                <a:latin typeface="Open Sans" pitchFamily="2" charset="0"/>
                <a:ea typeface="Open Sans" pitchFamily="2" charset="0"/>
                <a:cs typeface="Open Sans" pitchFamily="2" charset="0"/>
              </a:rPr>
              <a:t>Speaker Title | Company</a:t>
            </a:r>
            <a:endParaRPr lang="en-US" sz="1400" kern="1200" dirty="0">
              <a:solidFill>
                <a:schemeClr val="bg1"/>
              </a:solidFill>
              <a:effectLst/>
              <a:latin typeface="Open Sans" pitchFamily="2" charset="0"/>
              <a:ea typeface="Open Sans" pitchFamily="2" charset="0"/>
              <a:cs typeface="Open Sans" pitchFamily="2" charset="0"/>
            </a:endParaRPr>
          </a:p>
          <a:p>
            <a:pPr algn="ctr"/>
            <a:endParaRPr lang="en-US" sz="1600" dirty="0"/>
          </a:p>
        </p:txBody>
      </p:sp>
      <p:sp>
        <p:nvSpPr>
          <p:cNvPr id="17" name="TextBox 16">
            <a:extLst>
              <a:ext uri="{FF2B5EF4-FFF2-40B4-BE49-F238E27FC236}">
                <a16:creationId xmlns:a16="http://schemas.microsoft.com/office/drawing/2014/main" id="{C53A247A-2831-784A-9C5B-5B21989562E0}"/>
              </a:ext>
            </a:extLst>
          </p:cNvPr>
          <p:cNvSpPr txBox="1"/>
          <p:nvPr userDrawn="1"/>
        </p:nvSpPr>
        <p:spPr>
          <a:xfrm>
            <a:off x="3489455" y="5656435"/>
            <a:ext cx="2268436" cy="769441"/>
          </a:xfrm>
          <a:prstGeom prst="rect">
            <a:avLst/>
          </a:prstGeom>
          <a:noFill/>
        </p:spPr>
        <p:txBody>
          <a:bodyPr wrap="square" rtlCol="0">
            <a:spAutoFit/>
          </a:bodyPr>
          <a:lstStyle/>
          <a:p>
            <a:pPr algn="ctr"/>
            <a:r>
              <a:rPr lang="en-US" sz="1400" b="0" i="0" kern="1200" dirty="0">
                <a:solidFill>
                  <a:schemeClr val="bg1"/>
                </a:solidFill>
                <a:effectLst/>
                <a:latin typeface="Open Sans" pitchFamily="2" charset="0"/>
                <a:ea typeface="Open Sans" pitchFamily="2" charset="0"/>
                <a:cs typeface="Open Sans" pitchFamily="2" charset="0"/>
              </a:rPr>
              <a:t>Speaker Name </a:t>
            </a:r>
            <a:endParaRPr lang="en-US" sz="1400" kern="1200" dirty="0">
              <a:solidFill>
                <a:schemeClr val="bg1"/>
              </a:solidFill>
              <a:effectLst/>
              <a:latin typeface="Open Sans" pitchFamily="2" charset="0"/>
              <a:ea typeface="Open Sans" pitchFamily="2" charset="0"/>
              <a:cs typeface="Open Sans" pitchFamily="2" charset="0"/>
            </a:endParaRPr>
          </a:p>
          <a:p>
            <a:pPr algn="ctr"/>
            <a:r>
              <a:rPr lang="en-US" sz="1400" b="0" i="0" kern="1200" dirty="0">
                <a:solidFill>
                  <a:schemeClr val="bg1"/>
                </a:solidFill>
                <a:effectLst/>
                <a:latin typeface="Open Sans" pitchFamily="2" charset="0"/>
                <a:ea typeface="Open Sans" pitchFamily="2" charset="0"/>
                <a:cs typeface="Open Sans" pitchFamily="2" charset="0"/>
              </a:rPr>
              <a:t>Speaker Title | Company</a:t>
            </a:r>
            <a:endParaRPr lang="en-US" sz="1400" kern="1200" dirty="0">
              <a:solidFill>
                <a:schemeClr val="bg1"/>
              </a:solidFill>
              <a:effectLst/>
              <a:latin typeface="Open Sans" pitchFamily="2" charset="0"/>
              <a:ea typeface="Open Sans" pitchFamily="2" charset="0"/>
              <a:cs typeface="Open Sans" pitchFamily="2" charset="0"/>
            </a:endParaRPr>
          </a:p>
          <a:p>
            <a:pPr algn="ctr"/>
            <a:endParaRPr lang="en-US" sz="1600" dirty="0"/>
          </a:p>
        </p:txBody>
      </p:sp>
      <p:sp>
        <p:nvSpPr>
          <p:cNvPr id="18" name="TextBox 17">
            <a:extLst>
              <a:ext uri="{FF2B5EF4-FFF2-40B4-BE49-F238E27FC236}">
                <a16:creationId xmlns:a16="http://schemas.microsoft.com/office/drawing/2014/main" id="{E51B5C37-0ECE-CF4E-A28C-3F340D6EE071}"/>
              </a:ext>
            </a:extLst>
          </p:cNvPr>
          <p:cNvSpPr txBox="1"/>
          <p:nvPr userDrawn="1"/>
        </p:nvSpPr>
        <p:spPr>
          <a:xfrm>
            <a:off x="6399611" y="5666731"/>
            <a:ext cx="2237256" cy="769441"/>
          </a:xfrm>
          <a:prstGeom prst="rect">
            <a:avLst/>
          </a:prstGeom>
          <a:noFill/>
        </p:spPr>
        <p:txBody>
          <a:bodyPr wrap="square" rtlCol="0">
            <a:spAutoFit/>
          </a:bodyPr>
          <a:lstStyle/>
          <a:p>
            <a:pPr algn="ctr"/>
            <a:r>
              <a:rPr lang="en-US" sz="1400" b="0" i="0" kern="1200" dirty="0">
                <a:solidFill>
                  <a:schemeClr val="bg1"/>
                </a:solidFill>
                <a:effectLst/>
                <a:latin typeface="Open Sans" pitchFamily="2" charset="0"/>
                <a:ea typeface="Open Sans" pitchFamily="2" charset="0"/>
                <a:cs typeface="Open Sans" pitchFamily="2" charset="0"/>
              </a:rPr>
              <a:t>Speaker Name </a:t>
            </a:r>
            <a:endParaRPr lang="en-US" sz="1400" kern="1200" dirty="0">
              <a:solidFill>
                <a:schemeClr val="bg1"/>
              </a:solidFill>
              <a:effectLst/>
              <a:latin typeface="Open Sans" pitchFamily="2" charset="0"/>
              <a:ea typeface="Open Sans" pitchFamily="2" charset="0"/>
              <a:cs typeface="Open Sans" pitchFamily="2" charset="0"/>
            </a:endParaRPr>
          </a:p>
          <a:p>
            <a:pPr algn="ctr"/>
            <a:r>
              <a:rPr lang="en-US" sz="1400" b="0" i="0" kern="1200" dirty="0">
                <a:solidFill>
                  <a:schemeClr val="bg1"/>
                </a:solidFill>
                <a:effectLst/>
                <a:latin typeface="Open Sans" pitchFamily="2" charset="0"/>
                <a:ea typeface="Open Sans" pitchFamily="2" charset="0"/>
                <a:cs typeface="Open Sans" pitchFamily="2" charset="0"/>
              </a:rPr>
              <a:t>Speaker Title | Company</a:t>
            </a:r>
            <a:endParaRPr lang="en-US" sz="1400" kern="1200" dirty="0">
              <a:solidFill>
                <a:schemeClr val="bg1"/>
              </a:solidFill>
              <a:effectLst/>
              <a:latin typeface="Open Sans" pitchFamily="2" charset="0"/>
              <a:ea typeface="Open Sans" pitchFamily="2" charset="0"/>
              <a:cs typeface="Open Sans" pitchFamily="2" charset="0"/>
            </a:endParaRPr>
          </a:p>
          <a:p>
            <a:pPr algn="ctr"/>
            <a:endParaRPr lang="en-US" sz="1600" dirty="0"/>
          </a:p>
        </p:txBody>
      </p:sp>
      <p:sp>
        <p:nvSpPr>
          <p:cNvPr id="19" name="Oval 18">
            <a:extLst>
              <a:ext uri="{FF2B5EF4-FFF2-40B4-BE49-F238E27FC236}">
                <a16:creationId xmlns:a16="http://schemas.microsoft.com/office/drawing/2014/main" id="{29FA60B5-3C20-224D-A068-F71E6949A21D}"/>
              </a:ext>
            </a:extLst>
          </p:cNvPr>
          <p:cNvSpPr/>
          <p:nvPr userDrawn="1"/>
        </p:nvSpPr>
        <p:spPr>
          <a:xfrm>
            <a:off x="7689436" y="604688"/>
            <a:ext cx="2219464" cy="2219464"/>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8B7F9DE2-F653-F248-848C-07C787D2D353}"/>
              </a:ext>
            </a:extLst>
          </p:cNvPr>
          <p:cNvSpPr txBox="1"/>
          <p:nvPr userDrawn="1"/>
        </p:nvSpPr>
        <p:spPr>
          <a:xfrm>
            <a:off x="7603939" y="2823077"/>
            <a:ext cx="2468086" cy="769441"/>
          </a:xfrm>
          <a:prstGeom prst="rect">
            <a:avLst/>
          </a:prstGeom>
          <a:noFill/>
        </p:spPr>
        <p:txBody>
          <a:bodyPr wrap="square" rtlCol="0">
            <a:spAutoFit/>
          </a:bodyPr>
          <a:lstStyle/>
          <a:p>
            <a:pPr algn="ctr"/>
            <a:r>
              <a:rPr lang="en-US" sz="1400" b="0" i="0" kern="1200" dirty="0">
                <a:solidFill>
                  <a:schemeClr val="bg1"/>
                </a:solidFill>
                <a:effectLst/>
                <a:latin typeface="Open Sans" pitchFamily="2" charset="0"/>
                <a:ea typeface="Open Sans" pitchFamily="2" charset="0"/>
                <a:cs typeface="Open Sans" pitchFamily="2" charset="0"/>
              </a:rPr>
              <a:t>Speaker Name </a:t>
            </a:r>
            <a:endParaRPr lang="en-US" sz="1400" kern="1200" dirty="0">
              <a:solidFill>
                <a:schemeClr val="bg1"/>
              </a:solidFill>
              <a:effectLst/>
              <a:latin typeface="Open Sans" pitchFamily="2" charset="0"/>
              <a:ea typeface="Open Sans" pitchFamily="2" charset="0"/>
              <a:cs typeface="Open Sans" pitchFamily="2" charset="0"/>
            </a:endParaRPr>
          </a:p>
          <a:p>
            <a:pPr algn="ctr"/>
            <a:r>
              <a:rPr lang="en-US" sz="1400" b="0" i="0" kern="1200" dirty="0">
                <a:solidFill>
                  <a:schemeClr val="bg1"/>
                </a:solidFill>
                <a:effectLst/>
                <a:latin typeface="Open Sans" pitchFamily="2" charset="0"/>
                <a:ea typeface="Open Sans" pitchFamily="2" charset="0"/>
                <a:cs typeface="Open Sans" pitchFamily="2" charset="0"/>
              </a:rPr>
              <a:t>Speaker Title | Company</a:t>
            </a:r>
            <a:endParaRPr lang="en-US" sz="1400" kern="1200" dirty="0">
              <a:solidFill>
                <a:schemeClr val="bg1"/>
              </a:solidFill>
              <a:effectLst/>
              <a:latin typeface="Open Sans" pitchFamily="2" charset="0"/>
              <a:ea typeface="Open Sans" pitchFamily="2" charset="0"/>
              <a:cs typeface="Open Sans" pitchFamily="2" charset="0"/>
            </a:endParaRPr>
          </a:p>
          <a:p>
            <a:pPr algn="ctr"/>
            <a:endParaRPr lang="en-US" sz="1600" dirty="0"/>
          </a:p>
        </p:txBody>
      </p:sp>
      <p:sp>
        <p:nvSpPr>
          <p:cNvPr id="5" name="Date Placeholder 4">
            <a:extLst>
              <a:ext uri="{FF2B5EF4-FFF2-40B4-BE49-F238E27FC236}">
                <a16:creationId xmlns:a16="http://schemas.microsoft.com/office/drawing/2014/main" id="{B52F63DC-8CDB-BF49-A6C2-6EC6D7D59F2A}"/>
              </a:ext>
            </a:extLst>
          </p:cNvPr>
          <p:cNvSpPr>
            <a:spLocks noGrp="1"/>
          </p:cNvSpPr>
          <p:nvPr>
            <p:ph type="dt" sz="half" idx="10"/>
          </p:nvPr>
        </p:nvSpPr>
        <p:spPr/>
        <p:txBody>
          <a:bodyPr/>
          <a:lstStyle/>
          <a:p>
            <a:fld id="{B09DBF83-A1E6-7D4F-B71F-31BC4FA5E918}" type="datetime1">
              <a:rPr lang="en-US" smtClean="0"/>
              <a:t>5/4/26</a:t>
            </a:fld>
            <a:endParaRPr lang="en-US"/>
          </a:p>
        </p:txBody>
      </p:sp>
      <p:sp>
        <p:nvSpPr>
          <p:cNvPr id="7" name="Footer Placeholder 6">
            <a:extLst>
              <a:ext uri="{FF2B5EF4-FFF2-40B4-BE49-F238E27FC236}">
                <a16:creationId xmlns:a16="http://schemas.microsoft.com/office/drawing/2014/main" id="{D8EFF6F8-5A30-BD4B-819E-ECC5D1FDDAA6}"/>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3699A7A8-5009-234C-BA7D-B781C975CB59}"/>
              </a:ext>
            </a:extLst>
          </p:cNvPr>
          <p:cNvSpPr>
            <a:spLocks noGrp="1"/>
          </p:cNvSpPr>
          <p:nvPr>
            <p:ph type="sldNum" sz="quarter" idx="12"/>
          </p:nvPr>
        </p:nvSpPr>
        <p:spPr>
          <a:xfrm>
            <a:off x="9448800" y="6481879"/>
            <a:ext cx="2743200" cy="365125"/>
          </a:xfrm>
        </p:spPr>
        <p:txBody>
          <a:bodyPr/>
          <a:lstStyle>
            <a:lvl1pPr>
              <a:defRPr>
                <a:solidFill>
                  <a:schemeClr val="bg1"/>
                </a:solidFill>
              </a:defRPr>
            </a:lvl1pPr>
          </a:lstStyle>
          <a:p>
            <a:fld id="{BEC50D8F-5C0D-4E92-A2A0-FDB40CAB0E25}" type="slidenum">
              <a:rPr lang="en-US" smtClean="0"/>
              <a:pPr/>
              <a:t>‹#›</a:t>
            </a:fld>
            <a:endParaRPr lang="en-US" dirty="0"/>
          </a:p>
        </p:txBody>
      </p:sp>
    </p:spTree>
    <p:extLst>
      <p:ext uri="{BB962C8B-B14F-4D97-AF65-F5344CB8AC3E}">
        <p14:creationId xmlns:p14="http://schemas.microsoft.com/office/powerpoint/2010/main" val="3147378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ody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833471"/>
            <a:ext cx="10515600" cy="1325563"/>
          </a:xfrm>
        </p:spPr>
        <p:txBody>
          <a:bodyPr/>
          <a:lstStyle/>
          <a:p>
            <a:r>
              <a:rPr lang="en-US" dirty="0"/>
              <a:t>CLICK TO EDIT MASTER TITLE STYLE</a:t>
            </a:r>
          </a:p>
        </p:txBody>
      </p:sp>
      <p:sp>
        <p:nvSpPr>
          <p:cNvPr id="3" name="Content Placeholder 2"/>
          <p:cNvSpPr>
            <a:spLocks noGrp="1"/>
          </p:cNvSpPr>
          <p:nvPr>
            <p:ph idx="1"/>
          </p:nvPr>
        </p:nvSpPr>
        <p:spPr>
          <a:xfrm>
            <a:off x="838200" y="2008033"/>
            <a:ext cx="10515600" cy="370139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F74ED4C-84F1-EE42-8A46-4E6EFFF6352B}"/>
              </a:ext>
            </a:extLst>
          </p:cNvPr>
          <p:cNvSpPr>
            <a:spLocks noGrp="1"/>
          </p:cNvSpPr>
          <p:nvPr>
            <p:ph type="dt" sz="half" idx="10"/>
          </p:nvPr>
        </p:nvSpPr>
        <p:spPr/>
        <p:txBody>
          <a:bodyPr/>
          <a:lstStyle/>
          <a:p>
            <a:fld id="{B09DBF83-A1E6-7D4F-B71F-31BC4FA5E918}" type="datetime1">
              <a:rPr lang="en-US" smtClean="0"/>
              <a:t>5/4/26</a:t>
            </a:fld>
            <a:endParaRPr lang="en-US"/>
          </a:p>
        </p:txBody>
      </p:sp>
      <p:sp>
        <p:nvSpPr>
          <p:cNvPr id="12" name="Footer Placeholder 11">
            <a:extLst>
              <a:ext uri="{FF2B5EF4-FFF2-40B4-BE49-F238E27FC236}">
                <a16:creationId xmlns:a16="http://schemas.microsoft.com/office/drawing/2014/main" id="{59E53452-2824-CF40-A078-F05EDDA36C21}"/>
              </a:ext>
            </a:extLst>
          </p:cNvPr>
          <p:cNvSpPr>
            <a:spLocks noGrp="1"/>
          </p:cNvSpPr>
          <p:nvPr>
            <p:ph type="ftr" sz="quarter" idx="11"/>
          </p:nvPr>
        </p:nvSpPr>
        <p:spPr/>
        <p:txBody>
          <a:bodyPr/>
          <a:lstStyle/>
          <a:p>
            <a:endParaRPr lang="en-US"/>
          </a:p>
        </p:txBody>
      </p:sp>
      <p:sp>
        <p:nvSpPr>
          <p:cNvPr id="13" name="Slide Number Placeholder 12">
            <a:extLst>
              <a:ext uri="{FF2B5EF4-FFF2-40B4-BE49-F238E27FC236}">
                <a16:creationId xmlns:a16="http://schemas.microsoft.com/office/drawing/2014/main" id="{25F1AD3D-97D8-D244-AC6E-D86D8AB3AA73}"/>
              </a:ext>
            </a:extLst>
          </p:cNvPr>
          <p:cNvSpPr>
            <a:spLocks noGrp="1"/>
          </p:cNvSpPr>
          <p:nvPr>
            <p:ph type="sldNum" sz="quarter" idx="12"/>
          </p:nvPr>
        </p:nvSpPr>
        <p:spPr>
          <a:xfrm>
            <a:off x="8610600" y="6013527"/>
            <a:ext cx="2743200" cy="365125"/>
          </a:xfrm>
        </p:spPr>
        <p:txBody>
          <a:bodyPr/>
          <a:lstStyle>
            <a:lvl1pPr>
              <a:defRPr sz="1600"/>
            </a:lvl1pPr>
          </a:lstStyle>
          <a:p>
            <a:fld id="{BEC50D8F-5C0D-4E92-A2A0-FDB40CAB0E25}" type="slidenum">
              <a:rPr lang="en-US" smtClean="0"/>
              <a:pPr/>
              <a:t>‹#›</a:t>
            </a:fld>
            <a:endParaRPr lang="en-US" dirty="0"/>
          </a:p>
        </p:txBody>
      </p:sp>
    </p:spTree>
    <p:extLst>
      <p:ext uri="{BB962C8B-B14F-4D97-AF65-F5344CB8AC3E}">
        <p14:creationId xmlns:p14="http://schemas.microsoft.com/office/powerpoint/2010/main" val="215429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Body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833471"/>
            <a:ext cx="10515600" cy="1325563"/>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838200" y="2030336"/>
            <a:ext cx="10515600" cy="370139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D56ACD1F-1B27-A647-BA90-85D3D1D713D4}"/>
              </a:ext>
            </a:extLst>
          </p:cNvPr>
          <p:cNvSpPr>
            <a:spLocks noGrp="1"/>
          </p:cNvSpPr>
          <p:nvPr>
            <p:ph type="dt" sz="half" idx="10"/>
          </p:nvPr>
        </p:nvSpPr>
        <p:spPr/>
        <p:txBody>
          <a:bodyPr/>
          <a:lstStyle/>
          <a:p>
            <a:fld id="{B09DBF83-A1E6-7D4F-B71F-31BC4FA5E918}" type="datetime1">
              <a:rPr lang="en-US" smtClean="0"/>
              <a:t>5/4/26</a:t>
            </a:fld>
            <a:endParaRPr lang="en-US"/>
          </a:p>
        </p:txBody>
      </p:sp>
      <p:sp>
        <p:nvSpPr>
          <p:cNvPr id="9" name="Footer Placeholder 8">
            <a:extLst>
              <a:ext uri="{FF2B5EF4-FFF2-40B4-BE49-F238E27FC236}">
                <a16:creationId xmlns:a16="http://schemas.microsoft.com/office/drawing/2014/main" id="{151FB4A2-E354-614F-A477-A2B20131C4EB}"/>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36835F69-0957-2248-815B-804430430725}"/>
              </a:ext>
            </a:extLst>
          </p:cNvPr>
          <p:cNvSpPr>
            <a:spLocks noGrp="1"/>
          </p:cNvSpPr>
          <p:nvPr>
            <p:ph type="sldNum" sz="quarter" idx="12"/>
          </p:nvPr>
        </p:nvSpPr>
        <p:spPr>
          <a:xfrm>
            <a:off x="8710961" y="6035984"/>
            <a:ext cx="2743200" cy="365125"/>
          </a:xfrm>
        </p:spPr>
        <p:txBody>
          <a:bodyPr/>
          <a:lstStyle>
            <a:lvl1pPr>
              <a:defRPr sz="1600">
                <a:solidFill>
                  <a:schemeClr val="bg1"/>
                </a:solidFill>
              </a:defRPr>
            </a:lvl1pPr>
          </a:lstStyle>
          <a:p>
            <a:fld id="{BEC50D8F-5C0D-4E92-A2A0-FDB40CAB0E25}" type="slidenum">
              <a:rPr lang="en-US" smtClean="0"/>
              <a:pPr/>
              <a:t>‹#›</a:t>
            </a:fld>
            <a:endParaRPr lang="en-US" dirty="0"/>
          </a:p>
        </p:txBody>
      </p:sp>
    </p:spTree>
    <p:extLst>
      <p:ext uri="{BB962C8B-B14F-4D97-AF65-F5344CB8AC3E}">
        <p14:creationId xmlns:p14="http://schemas.microsoft.com/office/powerpoint/2010/main" val="1532865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68CF7A7-069C-274F-84B3-0DD60A8CC14C}"/>
              </a:ext>
            </a:extLst>
          </p:cNvPr>
          <p:cNvSpPr>
            <a:spLocks noGrp="1"/>
          </p:cNvSpPr>
          <p:nvPr>
            <p:ph type="ctrTitle" hasCustomPrompt="1"/>
          </p:nvPr>
        </p:nvSpPr>
        <p:spPr>
          <a:xfrm>
            <a:off x="2696736" y="1654717"/>
            <a:ext cx="6798527" cy="2387600"/>
          </a:xfrm>
        </p:spPr>
        <p:txBody>
          <a:bodyPr anchor="b">
            <a:normAutofit/>
          </a:bodyPr>
          <a:lstStyle>
            <a:lvl1pPr algn="ctr">
              <a:defRPr sz="4400">
                <a:solidFill>
                  <a:schemeClr val="bg1"/>
                </a:solidFill>
              </a:defRPr>
            </a:lvl1pPr>
          </a:lstStyle>
          <a:p>
            <a:r>
              <a:rPr lang="en-US" dirty="0"/>
              <a:t>CLICK TO EDIT MASTER TITLE STYLE</a:t>
            </a:r>
          </a:p>
        </p:txBody>
      </p:sp>
      <p:sp>
        <p:nvSpPr>
          <p:cNvPr id="5" name="Date Placeholder 4">
            <a:extLst>
              <a:ext uri="{FF2B5EF4-FFF2-40B4-BE49-F238E27FC236}">
                <a16:creationId xmlns:a16="http://schemas.microsoft.com/office/drawing/2014/main" id="{7C4E34D5-717A-404F-8249-AB3F111E6BFD}"/>
              </a:ext>
            </a:extLst>
          </p:cNvPr>
          <p:cNvSpPr>
            <a:spLocks noGrp="1"/>
          </p:cNvSpPr>
          <p:nvPr>
            <p:ph type="dt" sz="half" idx="10"/>
          </p:nvPr>
        </p:nvSpPr>
        <p:spPr/>
        <p:txBody>
          <a:bodyPr/>
          <a:lstStyle/>
          <a:p>
            <a:fld id="{B09DBF83-A1E6-7D4F-B71F-31BC4FA5E918}" type="datetime1">
              <a:rPr lang="en-US" smtClean="0"/>
              <a:t>5/4/26</a:t>
            </a:fld>
            <a:endParaRPr lang="en-US"/>
          </a:p>
        </p:txBody>
      </p:sp>
      <p:sp>
        <p:nvSpPr>
          <p:cNvPr id="6" name="Footer Placeholder 5">
            <a:extLst>
              <a:ext uri="{FF2B5EF4-FFF2-40B4-BE49-F238E27FC236}">
                <a16:creationId xmlns:a16="http://schemas.microsoft.com/office/drawing/2014/main" id="{25AD8211-0766-CC42-A4D3-CD7DB4BFE5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F62640-45C8-8D4F-9876-F093C47F6D2C}"/>
              </a:ext>
            </a:extLst>
          </p:cNvPr>
          <p:cNvSpPr>
            <a:spLocks noGrp="1"/>
          </p:cNvSpPr>
          <p:nvPr>
            <p:ph type="sldNum" sz="quarter" idx="12"/>
          </p:nvPr>
        </p:nvSpPr>
        <p:spPr>
          <a:xfrm>
            <a:off x="9446941" y="6479011"/>
            <a:ext cx="2743200" cy="365125"/>
          </a:xfrm>
        </p:spPr>
        <p:txBody>
          <a:bodyPr/>
          <a:lstStyle>
            <a:lvl1pPr>
              <a:defRPr>
                <a:solidFill>
                  <a:schemeClr val="bg1"/>
                </a:solidFill>
              </a:defRPr>
            </a:lvl1pPr>
          </a:lstStyle>
          <a:p>
            <a:fld id="{BEC50D8F-5C0D-4E92-A2A0-FDB40CAB0E25}" type="slidenum">
              <a:rPr lang="en-US" smtClean="0"/>
              <a:pPr/>
              <a:t>‹#›</a:t>
            </a:fld>
            <a:endParaRPr lang="en-US" dirty="0"/>
          </a:p>
        </p:txBody>
      </p:sp>
    </p:spTree>
    <p:extLst>
      <p:ext uri="{BB962C8B-B14F-4D97-AF65-F5344CB8AC3E}">
        <p14:creationId xmlns:p14="http://schemas.microsoft.com/office/powerpoint/2010/main" val="1018934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9DBF83-A1E6-7D4F-B71F-31BC4FA5E918}" type="datetime1">
              <a:rPr lang="en-US" smtClean="0"/>
              <a:t>5/4/26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latin typeface="Open Sans" pitchFamily="2" charset="0"/>
                <a:ea typeface="Open Sans" pitchFamily="2" charset="0"/>
                <a:cs typeface="Open Sans" pitchFamily="2" charset="0"/>
              </a:defRPr>
            </a:lvl1pPr>
          </a:lstStyle>
          <a:p>
            <a:fld id="{BEC50D8F-5C0D-4E92-A2A0-FDB40CAB0E25}" type="slidenum">
              <a:rPr lang="en-US" smtClean="0"/>
              <a:pPr/>
              <a:t>‹#›</a:t>
            </a:fld>
            <a:endParaRPr lang="en-US" dirty="0"/>
          </a:p>
        </p:txBody>
      </p:sp>
    </p:spTree>
    <p:extLst>
      <p:ext uri="{BB962C8B-B14F-4D97-AF65-F5344CB8AC3E}">
        <p14:creationId xmlns:p14="http://schemas.microsoft.com/office/powerpoint/2010/main" val="1431870921"/>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64" r:id="rId4"/>
    <p:sldLayoutId id="2147483665" r:id="rId5"/>
    <p:sldLayoutId id="2147483650" r:id="rId6"/>
    <p:sldLayoutId id="2147483660" r:id="rId7"/>
    <p:sldLayoutId id="2147483655"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Open Sans" pitchFamily="2" charset="0"/>
          <a:ea typeface="Open Sans" pitchFamily="2" charset="0"/>
          <a:cs typeface="Open Sans"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itchFamily="2" charset="0"/>
          <a:ea typeface="Open Sans" pitchFamily="2" charset="0"/>
          <a:cs typeface="Open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itchFamily="2" charset="0"/>
          <a:ea typeface="Open Sans" pitchFamily="2" charset="0"/>
          <a:cs typeface="Open Sans"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itchFamily="2" charset="0"/>
          <a:ea typeface="Open Sans" pitchFamily="2" charset="0"/>
          <a:cs typeface="Open Sans"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video" Target="https://www.youtube.com/embed/Lbwtr9pInNk?start=648&amp;feature=oembed"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dirty="0">
                <a:latin typeface="Georgia" panose="02040502050405020303" pitchFamily="18" charset="0"/>
              </a:rPr>
              <a:t>FROM SAAS TO RAAS:</a:t>
            </a:r>
          </a:p>
        </p:txBody>
      </p:sp>
      <p:sp>
        <p:nvSpPr>
          <p:cNvPr id="3" name="Subtitle 2"/>
          <p:cNvSpPr>
            <a:spLocks noGrp="1"/>
          </p:cNvSpPr>
          <p:nvPr>
            <p:ph type="subTitle" idx="1"/>
          </p:nvPr>
        </p:nvSpPr>
        <p:spPr>
          <a:xfrm>
            <a:off x="979136" y="4322699"/>
            <a:ext cx="10434450" cy="1655762"/>
          </a:xfrm>
        </p:spPr>
        <p:txBody>
          <a:bodyPr>
            <a:normAutofit/>
          </a:bodyPr>
          <a:lstStyle/>
          <a:p>
            <a:r>
              <a:rPr lang="en-US" sz="2800" dirty="0">
                <a:latin typeface="Georgia" panose="02040502050405020303" pitchFamily="18" charset="0"/>
              </a:rPr>
              <a:t>WHY RESULTS ARE THE ONLY SOLUTION THAT MATTERS</a:t>
            </a:r>
          </a:p>
        </p:txBody>
      </p:sp>
    </p:spTree>
    <p:extLst>
      <p:ext uri="{BB962C8B-B14F-4D97-AF65-F5344CB8AC3E}">
        <p14:creationId xmlns:p14="http://schemas.microsoft.com/office/powerpoint/2010/main" val="520169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DC5AE-BBE7-C14F-BE1D-38B590B4898C}"/>
              </a:ext>
            </a:extLst>
          </p:cNvPr>
          <p:cNvSpPr>
            <a:spLocks noGrp="1"/>
          </p:cNvSpPr>
          <p:nvPr>
            <p:ph type="title"/>
          </p:nvPr>
        </p:nvSpPr>
        <p:spPr>
          <a:xfrm>
            <a:off x="838200" y="2766218"/>
            <a:ext cx="10515600" cy="1325563"/>
          </a:xfrm>
        </p:spPr>
        <p:txBody>
          <a:bodyPr>
            <a:normAutofit/>
          </a:bodyPr>
          <a:lstStyle/>
          <a:p>
            <a:pPr algn="ctr"/>
            <a:r>
              <a:rPr lang="en-US" sz="6000" dirty="0">
                <a:latin typeface="Georgia" panose="02040502050405020303" pitchFamily="18" charset="0"/>
              </a:rPr>
              <a:t>Let’s meet the panel</a:t>
            </a:r>
          </a:p>
        </p:txBody>
      </p:sp>
    </p:spTree>
    <p:extLst>
      <p:ext uri="{BB962C8B-B14F-4D97-AF65-F5344CB8AC3E}">
        <p14:creationId xmlns:p14="http://schemas.microsoft.com/office/powerpoint/2010/main" val="2929132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834A2C-B6C1-1C31-57CF-414F84319DF9}"/>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CEFF16EF-C568-3379-747A-A3971C03E869}"/>
              </a:ext>
            </a:extLst>
          </p:cNvPr>
          <p:cNvSpPr>
            <a:spLocks noGrp="1"/>
          </p:cNvSpPr>
          <p:nvPr>
            <p:ph idx="1"/>
          </p:nvPr>
        </p:nvSpPr>
        <p:spPr>
          <a:xfrm>
            <a:off x="6412091" y="1142862"/>
            <a:ext cx="4901254" cy="3710427"/>
          </a:xfrm>
        </p:spPr>
        <p:txBody>
          <a:bodyPr anchor="t">
            <a:normAutofit/>
          </a:bodyPr>
          <a:lstStyle/>
          <a:p>
            <a:pPr marL="0" indent="0">
              <a:buNone/>
            </a:pPr>
            <a:r>
              <a:rPr lang="en-US" sz="2000" b="1" dirty="0">
                <a:solidFill>
                  <a:schemeClr val="tx1">
                    <a:alpha val="80000"/>
                  </a:schemeClr>
                </a:solidFill>
                <a:latin typeface="+mn-lt"/>
              </a:rPr>
              <a:t>Leah Downie</a:t>
            </a:r>
          </a:p>
          <a:p>
            <a:pPr marL="0" indent="0">
              <a:buNone/>
            </a:pPr>
            <a:r>
              <a:rPr lang="en-US" sz="2000" dirty="0">
                <a:solidFill>
                  <a:schemeClr val="tx1">
                    <a:alpha val="80000"/>
                  </a:schemeClr>
                </a:solidFill>
                <a:latin typeface="+mn-lt"/>
              </a:rPr>
              <a:t>Atlanta, Georgia</a:t>
            </a:r>
          </a:p>
          <a:p>
            <a:pPr marL="0" indent="0">
              <a:buNone/>
            </a:pPr>
            <a:r>
              <a:rPr lang="en-US" sz="2000" dirty="0">
                <a:solidFill>
                  <a:schemeClr val="tx1">
                    <a:alpha val="80000"/>
                  </a:schemeClr>
                </a:solidFill>
                <a:latin typeface="+mn-lt"/>
              </a:rPr>
              <a:t>Managing Director at Gallery Residential</a:t>
            </a:r>
          </a:p>
          <a:p>
            <a:pPr marL="0" indent="0">
              <a:buNone/>
            </a:pPr>
            <a:endParaRPr lang="en-US" sz="2000" dirty="0">
              <a:solidFill>
                <a:schemeClr val="tx1">
                  <a:alpha val="80000"/>
                </a:schemeClr>
              </a:solidFill>
              <a:latin typeface="+mn-lt"/>
            </a:endParaRPr>
          </a:p>
          <a:p>
            <a:pPr marL="0" indent="0">
              <a:buNone/>
            </a:pPr>
            <a:r>
              <a:rPr lang="en-US" sz="2000" dirty="0">
                <a:solidFill>
                  <a:schemeClr val="tx1">
                    <a:alpha val="80000"/>
                  </a:schemeClr>
                </a:solidFill>
                <a:latin typeface="+mn-lt"/>
              </a:rPr>
              <a:t>Fun Fact</a:t>
            </a:r>
            <a:r>
              <a:rPr lang="en-US" sz="2000" dirty="0">
                <a:solidFill>
                  <a:schemeClr val="tx1"/>
                </a:solidFill>
                <a:latin typeface="+mn-lt"/>
              </a:rPr>
              <a:t>: Fresh out of high school, she was the youngest contestant at the Miss New York USA Pageant in Albany.</a:t>
            </a:r>
            <a:endParaRPr lang="en-US" sz="2000" dirty="0">
              <a:solidFill>
                <a:schemeClr val="tx1">
                  <a:alpha val="80000"/>
                </a:schemeClr>
              </a:solidFill>
              <a:latin typeface="+mn-lt"/>
            </a:endParaRPr>
          </a:p>
        </p:txBody>
      </p:sp>
      <p:cxnSp>
        <p:nvCxnSpPr>
          <p:cNvPr id="25" name="Straight Connector 24">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05B9D175-74DF-0C8C-B658-931AADFD9337}"/>
              </a:ext>
            </a:extLst>
          </p:cNvPr>
          <p:cNvPicPr>
            <a:picLocks noChangeAspect="1"/>
          </p:cNvPicPr>
          <p:nvPr/>
        </p:nvPicPr>
        <p:blipFill>
          <a:blip r:embed="rId2"/>
          <a:stretch>
            <a:fillRect/>
          </a:stretch>
        </p:blipFill>
        <p:spPr>
          <a:xfrm>
            <a:off x="9713155" y="4767261"/>
            <a:ext cx="1600200" cy="1600200"/>
          </a:xfrm>
          <a:prstGeom prst="rect">
            <a:avLst/>
          </a:prstGeom>
        </p:spPr>
      </p:pic>
      <p:pic>
        <p:nvPicPr>
          <p:cNvPr id="17" name="Picture 16" descr="A person in a black suit&#10;&#10;AI-generated content may be incorrect.">
            <a:extLst>
              <a:ext uri="{FF2B5EF4-FFF2-40B4-BE49-F238E27FC236}">
                <a16:creationId xmlns:a16="http://schemas.microsoft.com/office/drawing/2014/main" id="{23AFF7D7-0D68-25B7-DDE5-5999C10651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955" y="889000"/>
            <a:ext cx="5080000" cy="5080000"/>
          </a:xfrm>
          <a:prstGeom prst="rect">
            <a:avLst/>
          </a:prstGeom>
        </p:spPr>
      </p:pic>
    </p:spTree>
    <p:extLst>
      <p:ext uri="{BB962C8B-B14F-4D97-AF65-F5344CB8AC3E}">
        <p14:creationId xmlns:p14="http://schemas.microsoft.com/office/powerpoint/2010/main" val="3235792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0019E8-98A7-B52C-756D-D2A356ACBB8A}"/>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3E8A1F2-2FF4-7A62-15EB-380D823EA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674E032-9470-D356-1C82-93B4E18C6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0A16BAFC-B0CA-7423-2BFE-368C04ECB0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4" name="Content Placeholder 8">
            <a:extLst>
              <a:ext uri="{FF2B5EF4-FFF2-40B4-BE49-F238E27FC236}">
                <a16:creationId xmlns:a16="http://schemas.microsoft.com/office/drawing/2014/main" id="{CD279A5C-7CCD-2EF1-E306-541E2D9C6888}"/>
              </a:ext>
            </a:extLst>
          </p:cNvPr>
          <p:cNvSpPr txBox="1">
            <a:spLocks/>
          </p:cNvSpPr>
          <p:nvPr/>
        </p:nvSpPr>
        <p:spPr>
          <a:xfrm>
            <a:off x="6412091" y="1814512"/>
            <a:ext cx="5291663" cy="37528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Open Sans" pitchFamily="2" charset="0"/>
                <a:ea typeface="Open Sans" pitchFamily="2" charset="0"/>
                <a:cs typeface="Open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Open Sans" pitchFamily="2" charset="0"/>
                <a:ea typeface="Open Sans" pitchFamily="2" charset="0"/>
                <a:cs typeface="Open Sans"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Open Sans" pitchFamily="2" charset="0"/>
                <a:ea typeface="Open Sans" pitchFamily="2" charset="0"/>
                <a:cs typeface="Open Sans"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Open Sans" pitchFamily="2" charset="0"/>
                <a:ea typeface="Open Sans" pitchFamily="2" charset="0"/>
                <a:cs typeface="Open Sans"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Open Sans" pitchFamily="2" charset="0"/>
                <a:ea typeface="Open Sans" pitchFamily="2" charset="0"/>
                <a:cs typeface="Open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chemeClr val="tx1"/>
                </a:solidFill>
                <a:latin typeface="+mn-lt"/>
              </a:rPr>
              <a:t>Chelsea Proehl</a:t>
            </a:r>
          </a:p>
          <a:p>
            <a:pPr marL="0" indent="0">
              <a:buFont typeface="Arial" panose="020B0604020202020204" pitchFamily="34" charset="0"/>
              <a:buNone/>
            </a:pPr>
            <a:r>
              <a:rPr lang="en-US" sz="1800" dirty="0">
                <a:solidFill>
                  <a:schemeClr val="tx1"/>
                </a:solidFill>
                <a:latin typeface="+mn-lt"/>
              </a:rPr>
              <a:t>Atlanta, Georgia</a:t>
            </a:r>
          </a:p>
          <a:p>
            <a:pPr marL="0" indent="0">
              <a:buFont typeface="Arial" panose="020B0604020202020204" pitchFamily="34" charset="0"/>
              <a:buNone/>
            </a:pPr>
            <a:r>
              <a:rPr lang="en-US" sz="1800" dirty="0">
                <a:solidFill>
                  <a:schemeClr val="tx1"/>
                </a:solidFill>
                <a:latin typeface="+mn-lt"/>
              </a:rPr>
              <a:t>VP Marketing, </a:t>
            </a:r>
            <a:r>
              <a:rPr lang="en-US" sz="1800" dirty="0" err="1">
                <a:solidFill>
                  <a:schemeClr val="tx1"/>
                </a:solidFill>
                <a:latin typeface="+mn-lt"/>
              </a:rPr>
              <a:t>RangeWater</a:t>
            </a:r>
            <a:endParaRPr lang="en-US" sz="1800" dirty="0">
              <a:solidFill>
                <a:schemeClr val="tx1"/>
              </a:solidFill>
              <a:latin typeface="+mn-lt"/>
            </a:endParaRPr>
          </a:p>
          <a:p>
            <a:pPr marL="0" indent="0">
              <a:buNone/>
            </a:pPr>
            <a:endParaRPr lang="en-US" sz="1800" dirty="0">
              <a:solidFill>
                <a:schemeClr val="tx1"/>
              </a:solidFill>
              <a:latin typeface="+mn-lt"/>
            </a:endParaRPr>
          </a:p>
          <a:p>
            <a:pPr marL="0" indent="0">
              <a:buNone/>
            </a:pPr>
            <a:r>
              <a:rPr lang="en-US" sz="1800" dirty="0">
                <a:solidFill>
                  <a:schemeClr val="tx1"/>
                </a:solidFill>
                <a:latin typeface="+mn-lt"/>
              </a:rPr>
              <a:t>Fun Fact: She started her career in press on Capitol Hill, working for two U.S. Senators before moving into marketing.</a:t>
            </a:r>
          </a:p>
        </p:txBody>
      </p:sp>
      <p:pic>
        <p:nvPicPr>
          <p:cNvPr id="9" name="Picture 8" descr="A person with blonde hair wearing a purple shirt&#10;&#10;AI-generated content may be incorrect.">
            <a:extLst>
              <a:ext uri="{FF2B5EF4-FFF2-40B4-BE49-F238E27FC236}">
                <a16:creationId xmlns:a16="http://schemas.microsoft.com/office/drawing/2014/main" id="{54602A08-034C-C765-BDFF-99F2DF7AB8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955" y="1079272"/>
            <a:ext cx="5080000" cy="5080000"/>
          </a:xfrm>
          <a:prstGeom prst="rect">
            <a:avLst/>
          </a:prstGeom>
        </p:spPr>
      </p:pic>
      <p:pic>
        <p:nvPicPr>
          <p:cNvPr id="10" name="Picture 9">
            <a:extLst>
              <a:ext uri="{FF2B5EF4-FFF2-40B4-BE49-F238E27FC236}">
                <a16:creationId xmlns:a16="http://schemas.microsoft.com/office/drawing/2014/main" id="{E8B31C38-4C1F-7770-D0D6-5A25BAE74A50}"/>
              </a:ext>
            </a:extLst>
          </p:cNvPr>
          <p:cNvPicPr>
            <a:picLocks noChangeAspect="1"/>
          </p:cNvPicPr>
          <p:nvPr/>
        </p:nvPicPr>
        <p:blipFill>
          <a:blip r:embed="rId3"/>
          <a:stretch>
            <a:fillRect/>
          </a:stretch>
        </p:blipFill>
        <p:spPr>
          <a:xfrm>
            <a:off x="9656884" y="4767261"/>
            <a:ext cx="1600200" cy="1600200"/>
          </a:xfrm>
          <a:prstGeom prst="rect">
            <a:avLst/>
          </a:prstGeom>
        </p:spPr>
      </p:pic>
    </p:spTree>
    <p:extLst>
      <p:ext uri="{BB962C8B-B14F-4D97-AF65-F5344CB8AC3E}">
        <p14:creationId xmlns:p14="http://schemas.microsoft.com/office/powerpoint/2010/main" val="1671542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B9C7DE-B143-4449-8A1E-D74E88069AE6}"/>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09F6714-8074-0379-335C-8D5F6A028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778D1B1-0550-558C-5686-0E412511B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C0CF1DCD-6EDC-502E-A102-34E6512CC8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3" name="Picture 2" descr="A person in a blue suit&#10;&#10;AI-generated content may be incorrect.">
            <a:extLst>
              <a:ext uri="{FF2B5EF4-FFF2-40B4-BE49-F238E27FC236}">
                <a16:creationId xmlns:a16="http://schemas.microsoft.com/office/drawing/2014/main" id="{F6231F5D-14EC-1645-534B-95F1D0EFE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309" y="889000"/>
            <a:ext cx="5080000" cy="5080000"/>
          </a:xfrm>
          <a:prstGeom prst="rect">
            <a:avLst/>
          </a:prstGeom>
        </p:spPr>
      </p:pic>
      <p:sp>
        <p:nvSpPr>
          <p:cNvPr id="5" name="Content Placeholder 8">
            <a:extLst>
              <a:ext uri="{FF2B5EF4-FFF2-40B4-BE49-F238E27FC236}">
                <a16:creationId xmlns:a16="http://schemas.microsoft.com/office/drawing/2014/main" id="{98E692A0-D6B2-EDB4-2E71-56C1276966D0}"/>
              </a:ext>
            </a:extLst>
          </p:cNvPr>
          <p:cNvSpPr>
            <a:spLocks noGrp="1"/>
          </p:cNvSpPr>
          <p:nvPr>
            <p:ph idx="1"/>
          </p:nvPr>
        </p:nvSpPr>
        <p:spPr>
          <a:xfrm>
            <a:off x="6445593" y="2345714"/>
            <a:ext cx="5140569" cy="1786027"/>
          </a:xfrm>
        </p:spPr>
        <p:txBody>
          <a:bodyPr>
            <a:normAutofit fontScale="92500" lnSpcReduction="20000"/>
          </a:bodyPr>
          <a:lstStyle/>
          <a:p>
            <a:pPr marL="0" indent="0">
              <a:buNone/>
            </a:pPr>
            <a:r>
              <a:rPr lang="en-US" sz="2400" b="1" dirty="0">
                <a:solidFill>
                  <a:schemeClr val="tx1"/>
                </a:solidFill>
                <a:latin typeface="+mn-lt"/>
              </a:rPr>
              <a:t>Ian Bingham</a:t>
            </a:r>
          </a:p>
          <a:p>
            <a:pPr marL="0" indent="0">
              <a:buNone/>
            </a:pPr>
            <a:r>
              <a:rPr lang="en-US" sz="1600" dirty="0">
                <a:solidFill>
                  <a:schemeClr val="tx1"/>
                </a:solidFill>
                <a:latin typeface="+mn-lt"/>
              </a:rPr>
              <a:t>Tampa, Florida</a:t>
            </a:r>
          </a:p>
          <a:p>
            <a:pPr marL="0" indent="0">
              <a:buNone/>
            </a:pPr>
            <a:r>
              <a:rPr lang="en-US" sz="1600" dirty="0">
                <a:solidFill>
                  <a:schemeClr val="tx1"/>
                </a:solidFill>
                <a:latin typeface="+mn-lt"/>
              </a:rPr>
              <a:t>SVP, Daniel Management Group</a:t>
            </a:r>
          </a:p>
          <a:p>
            <a:pPr marL="0" indent="0">
              <a:buNone/>
            </a:pPr>
            <a:endParaRPr lang="en-US" altLang="en-US" sz="1600" dirty="0">
              <a:solidFill>
                <a:schemeClr val="tx1"/>
              </a:solidFill>
              <a:latin typeface="+mn-lt"/>
            </a:endParaRPr>
          </a:p>
          <a:p>
            <a:pPr marL="0" indent="0">
              <a:buNone/>
            </a:pPr>
            <a:r>
              <a:rPr lang="en-US" altLang="en-US" sz="1600" dirty="0">
                <a:solidFill>
                  <a:schemeClr val="tx1"/>
                </a:solidFill>
                <a:latin typeface="+mn-lt"/>
              </a:rPr>
              <a:t>Fun Fact: </a:t>
            </a:r>
            <a:r>
              <a:rPr lang="en-US" altLang="en-US" sz="3900" dirty="0">
                <a:solidFill>
                  <a:schemeClr val="tx1"/>
                </a:solidFill>
                <a:latin typeface="+mn-lt"/>
              </a:rPr>
              <a:t>🤷 </a:t>
            </a:r>
          </a:p>
        </p:txBody>
      </p:sp>
      <p:pic>
        <p:nvPicPr>
          <p:cNvPr id="6" name="Picture 5">
            <a:extLst>
              <a:ext uri="{FF2B5EF4-FFF2-40B4-BE49-F238E27FC236}">
                <a16:creationId xmlns:a16="http://schemas.microsoft.com/office/drawing/2014/main" id="{8F834818-1BA9-0091-9A77-4B4C07B64366}"/>
              </a:ext>
            </a:extLst>
          </p:cNvPr>
          <p:cNvPicPr>
            <a:picLocks noChangeAspect="1"/>
          </p:cNvPicPr>
          <p:nvPr/>
        </p:nvPicPr>
        <p:blipFill>
          <a:blip r:embed="rId3"/>
          <a:stretch>
            <a:fillRect/>
          </a:stretch>
        </p:blipFill>
        <p:spPr>
          <a:xfrm>
            <a:off x="9703360" y="4877255"/>
            <a:ext cx="1600200" cy="1600200"/>
          </a:xfrm>
          <a:prstGeom prst="rect">
            <a:avLst/>
          </a:prstGeom>
        </p:spPr>
      </p:pic>
    </p:spTree>
    <p:extLst>
      <p:ext uri="{BB962C8B-B14F-4D97-AF65-F5344CB8AC3E}">
        <p14:creationId xmlns:p14="http://schemas.microsoft.com/office/powerpoint/2010/main" val="1938192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CE1A7E-5540-1427-24F7-D3B79C5EA729}"/>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5990A36-74D7-06C1-3B2A-E547F16561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16DF4B6-C50C-A99F-55C2-BA87A4967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BF8C0357-1FFB-E273-8FC6-30C2BE6F57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4" name="Picture 3" descr="A person wearing glasses smiling&#10;&#10;AI-generated content may be incorrect.">
            <a:extLst>
              <a:ext uri="{FF2B5EF4-FFF2-40B4-BE49-F238E27FC236}">
                <a16:creationId xmlns:a16="http://schemas.microsoft.com/office/drawing/2014/main" id="{CAF8DE12-614C-DD46-4125-1590388272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955" y="1079272"/>
            <a:ext cx="5080000" cy="5080000"/>
          </a:xfrm>
          <a:prstGeom prst="rect">
            <a:avLst/>
          </a:prstGeom>
        </p:spPr>
      </p:pic>
      <p:sp>
        <p:nvSpPr>
          <p:cNvPr id="9" name="Content Placeholder 9">
            <a:extLst>
              <a:ext uri="{FF2B5EF4-FFF2-40B4-BE49-F238E27FC236}">
                <a16:creationId xmlns:a16="http://schemas.microsoft.com/office/drawing/2014/main" id="{443F225B-4B44-D7C3-6380-0959CEC094ED}"/>
              </a:ext>
            </a:extLst>
          </p:cNvPr>
          <p:cNvSpPr txBox="1">
            <a:spLocks/>
          </p:cNvSpPr>
          <p:nvPr/>
        </p:nvSpPr>
        <p:spPr>
          <a:xfrm>
            <a:off x="6412091" y="1814512"/>
            <a:ext cx="5291663" cy="37528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Open Sans" pitchFamily="2" charset="0"/>
                <a:ea typeface="Open Sans" pitchFamily="2" charset="0"/>
                <a:cs typeface="Open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Open Sans" pitchFamily="2" charset="0"/>
                <a:ea typeface="Open Sans" pitchFamily="2" charset="0"/>
                <a:cs typeface="Open Sans"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Open Sans" pitchFamily="2" charset="0"/>
                <a:ea typeface="Open Sans" pitchFamily="2" charset="0"/>
                <a:cs typeface="Open Sans"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Open Sans" pitchFamily="2" charset="0"/>
                <a:ea typeface="Open Sans" pitchFamily="2" charset="0"/>
                <a:cs typeface="Open Sans"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Open Sans" pitchFamily="2" charset="0"/>
                <a:ea typeface="Open Sans" pitchFamily="2" charset="0"/>
                <a:cs typeface="Open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chemeClr val="tx1"/>
                </a:solidFill>
                <a:latin typeface="+mn-lt"/>
              </a:rPr>
              <a:t>Scott Allan </a:t>
            </a:r>
          </a:p>
          <a:p>
            <a:pPr marL="0" indent="0">
              <a:buFont typeface="Arial" panose="020B0604020202020204" pitchFamily="34" charset="0"/>
              <a:buNone/>
            </a:pPr>
            <a:r>
              <a:rPr lang="en-US" sz="1800" dirty="0">
                <a:solidFill>
                  <a:schemeClr val="tx1"/>
                </a:solidFill>
                <a:latin typeface="+mn-lt"/>
              </a:rPr>
              <a:t>Las Vegas, Nevada</a:t>
            </a:r>
          </a:p>
          <a:p>
            <a:pPr marL="0" indent="0">
              <a:buFont typeface="Arial" panose="020B0604020202020204" pitchFamily="34" charset="0"/>
              <a:buNone/>
            </a:pPr>
            <a:r>
              <a:rPr lang="en-US" sz="1800" dirty="0">
                <a:solidFill>
                  <a:schemeClr val="tx1"/>
                </a:solidFill>
                <a:latin typeface="+mn-lt"/>
              </a:rPr>
              <a:t>CRO, Property Vista</a:t>
            </a:r>
          </a:p>
          <a:p>
            <a:pPr marL="0" indent="0">
              <a:buFont typeface="Arial" panose="020B0604020202020204" pitchFamily="34" charset="0"/>
              <a:buNone/>
            </a:pPr>
            <a:endParaRPr lang="en-US" sz="1800" dirty="0">
              <a:solidFill>
                <a:schemeClr val="tx1"/>
              </a:solidFill>
              <a:latin typeface="+mn-lt"/>
            </a:endParaRPr>
          </a:p>
          <a:p>
            <a:pPr marL="0" indent="0">
              <a:buNone/>
            </a:pPr>
            <a:r>
              <a:rPr lang="en-US" sz="1800" dirty="0">
                <a:solidFill>
                  <a:schemeClr val="tx1"/>
                </a:solidFill>
              </a:rPr>
              <a:t>Fun Fact: </a:t>
            </a:r>
            <a:r>
              <a:rPr lang="en-US" sz="1800" dirty="0">
                <a:solidFill>
                  <a:schemeClr val="tx1"/>
                </a:solidFill>
                <a:latin typeface="+mn-lt"/>
              </a:rPr>
              <a:t>He paid for several semesters of his college by imitating Michael Jackson. (Dancing) </a:t>
            </a:r>
          </a:p>
        </p:txBody>
      </p:sp>
      <p:pic>
        <p:nvPicPr>
          <p:cNvPr id="10" name="Picture 9">
            <a:extLst>
              <a:ext uri="{FF2B5EF4-FFF2-40B4-BE49-F238E27FC236}">
                <a16:creationId xmlns:a16="http://schemas.microsoft.com/office/drawing/2014/main" id="{7286C452-C365-1525-5986-7D26041CDA3A}"/>
              </a:ext>
            </a:extLst>
          </p:cNvPr>
          <p:cNvPicPr>
            <a:picLocks noChangeAspect="1"/>
          </p:cNvPicPr>
          <p:nvPr/>
        </p:nvPicPr>
        <p:blipFill>
          <a:blip r:embed="rId3"/>
          <a:stretch>
            <a:fillRect/>
          </a:stretch>
        </p:blipFill>
        <p:spPr>
          <a:xfrm>
            <a:off x="9667051" y="4767261"/>
            <a:ext cx="1600200" cy="1600200"/>
          </a:xfrm>
          <a:prstGeom prst="rect">
            <a:avLst/>
          </a:prstGeom>
        </p:spPr>
      </p:pic>
    </p:spTree>
    <p:extLst>
      <p:ext uri="{BB962C8B-B14F-4D97-AF65-F5344CB8AC3E}">
        <p14:creationId xmlns:p14="http://schemas.microsoft.com/office/powerpoint/2010/main" val="337511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CFA7B3-D771-DC3F-C3DD-2D33DC036C75}"/>
            </a:ext>
          </a:extLst>
        </p:cNvPr>
        <p:cNvGrpSpPr/>
        <p:nvPr/>
      </p:nvGrpSpPr>
      <p:grpSpPr>
        <a:xfrm>
          <a:off x="0" y="0"/>
          <a:ext cx="0" cy="0"/>
          <a:chOff x="0" y="0"/>
          <a:chExt cx="0" cy="0"/>
        </a:xfrm>
      </p:grpSpPr>
      <p:sp>
        <p:nvSpPr>
          <p:cNvPr id="44" name="Rectangle 43">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nline Media 1" descr="Super Bowl XXV Halftime Show (Cropped in Widescreen 16:9)">
            <a:hlinkClick r:id="" action="ppaction://media"/>
            <a:extLst>
              <a:ext uri="{FF2B5EF4-FFF2-40B4-BE49-F238E27FC236}">
                <a16:creationId xmlns:a16="http://schemas.microsoft.com/office/drawing/2014/main" id="{55E227B3-1BC2-9E70-9C1F-D9DF7FAED13E}"/>
              </a:ext>
            </a:extLst>
          </p:cNvPr>
          <p:cNvPicPr>
            <a:picLocks noRot="1" noChangeAspect="1"/>
          </p:cNvPicPr>
          <p:nvPr>
            <a:videoFile r:link="rId1"/>
          </p:nvPr>
        </p:nvPicPr>
        <p:blipFill>
          <a:blip r:embed="rId3"/>
          <a:stretch>
            <a:fillRect/>
          </a:stretch>
        </p:blipFill>
        <p:spPr>
          <a:xfrm>
            <a:off x="2020953" y="1123527"/>
            <a:ext cx="8150088" cy="4604800"/>
          </a:xfrm>
          <a:prstGeom prst="rect">
            <a:avLst/>
          </a:prstGeom>
        </p:spPr>
      </p:pic>
    </p:spTree>
    <p:extLst>
      <p:ext uri="{BB962C8B-B14F-4D97-AF65-F5344CB8AC3E}">
        <p14:creationId xmlns:p14="http://schemas.microsoft.com/office/powerpoint/2010/main" val="702002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CFA7B3-D771-DC3F-C3DD-2D33DC036C75}"/>
            </a:ext>
          </a:extLst>
        </p:cNvPr>
        <p:cNvGrpSpPr/>
        <p:nvPr/>
      </p:nvGrpSpPr>
      <p:grpSpPr>
        <a:xfrm>
          <a:off x="0" y="0"/>
          <a:ext cx="0" cy="0"/>
          <a:chOff x="0" y="0"/>
          <a:chExt cx="0" cy="0"/>
        </a:xfrm>
      </p:grpSpPr>
      <p:sp>
        <p:nvSpPr>
          <p:cNvPr id="44" name="Rectangle 4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group of people dancing in a room&#10;&#10;AI-generated content may be incorrect.">
            <a:extLst>
              <a:ext uri="{FF2B5EF4-FFF2-40B4-BE49-F238E27FC236}">
                <a16:creationId xmlns:a16="http://schemas.microsoft.com/office/drawing/2014/main" id="{890821F5-482D-03BF-2314-81261D1D44B8}"/>
              </a:ext>
            </a:extLst>
          </p:cNvPr>
          <p:cNvPicPr>
            <a:picLocks noChangeAspect="1"/>
          </p:cNvPicPr>
          <p:nvPr/>
        </p:nvPicPr>
        <p:blipFill>
          <a:blip r:embed="rId2">
            <a:extLst>
              <a:ext uri="{28A0092B-C50C-407E-A947-70E740481C1C}">
                <a14:useLocalDpi xmlns:a14="http://schemas.microsoft.com/office/drawing/2010/main" val="0"/>
              </a:ext>
            </a:extLst>
          </a:blip>
          <a:srcRect r="18208" b="1"/>
          <a:stretch>
            <a:fillRect/>
          </a:stretch>
        </p:blipFill>
        <p:spPr>
          <a:xfrm>
            <a:off x="20" y="1282"/>
            <a:ext cx="12191980" cy="6856718"/>
          </a:xfrm>
          <a:prstGeom prst="rect">
            <a:avLst/>
          </a:prstGeom>
        </p:spPr>
      </p:pic>
    </p:spTree>
    <p:extLst>
      <p:ext uri="{BB962C8B-B14F-4D97-AF65-F5344CB8AC3E}">
        <p14:creationId xmlns:p14="http://schemas.microsoft.com/office/powerpoint/2010/main" val="4080026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B22B9-5322-08CE-D6CC-59B1C8D267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27F179-6175-0B87-5540-5D46F2238718}"/>
              </a:ext>
            </a:extLst>
          </p:cNvPr>
          <p:cNvSpPr>
            <a:spLocks noGrp="1"/>
          </p:cNvSpPr>
          <p:nvPr>
            <p:ph type="title"/>
          </p:nvPr>
        </p:nvSpPr>
        <p:spPr>
          <a:xfrm>
            <a:off x="838200" y="2766218"/>
            <a:ext cx="10515600" cy="1325563"/>
          </a:xfrm>
        </p:spPr>
        <p:txBody>
          <a:bodyPr>
            <a:normAutofit fontScale="90000"/>
          </a:bodyPr>
          <a:lstStyle/>
          <a:p>
            <a:pPr algn="ctr"/>
            <a:r>
              <a:rPr lang="en-US" sz="6000" dirty="0">
                <a:latin typeface="Georgia" panose="02040502050405020303" pitchFamily="18" charset="0"/>
              </a:rPr>
              <a:t>Trust, Transparency, &amp; the Bottom Line</a:t>
            </a:r>
          </a:p>
        </p:txBody>
      </p:sp>
    </p:spTree>
    <p:extLst>
      <p:ext uri="{BB962C8B-B14F-4D97-AF65-F5344CB8AC3E}">
        <p14:creationId xmlns:p14="http://schemas.microsoft.com/office/powerpoint/2010/main" val="2200538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9B2CF-F2B9-9D61-4315-B8D2BED41C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5EF001-70C4-09ED-CF1B-5D074965FD4C}"/>
              </a:ext>
            </a:extLst>
          </p:cNvPr>
          <p:cNvSpPr>
            <a:spLocks noGrp="1"/>
          </p:cNvSpPr>
          <p:nvPr>
            <p:ph type="title"/>
          </p:nvPr>
        </p:nvSpPr>
        <p:spPr>
          <a:xfrm>
            <a:off x="838200" y="2766218"/>
            <a:ext cx="10515600" cy="1325563"/>
          </a:xfrm>
        </p:spPr>
        <p:txBody>
          <a:bodyPr>
            <a:normAutofit/>
          </a:bodyPr>
          <a:lstStyle/>
          <a:p>
            <a:pPr algn="ctr"/>
            <a:r>
              <a:rPr lang="en-US" sz="6000" dirty="0">
                <a:latin typeface="Georgia" panose="02040502050405020303" pitchFamily="18" charset="0"/>
              </a:rPr>
              <a:t>Choosing The Right Partner</a:t>
            </a:r>
          </a:p>
        </p:txBody>
      </p:sp>
    </p:spTree>
    <p:extLst>
      <p:ext uri="{BB962C8B-B14F-4D97-AF65-F5344CB8AC3E}">
        <p14:creationId xmlns:p14="http://schemas.microsoft.com/office/powerpoint/2010/main" val="441317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64C73-9580-3620-A5A2-91222077ED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CBF9A8-86F1-4F89-4698-6F3C43653050}"/>
              </a:ext>
            </a:extLst>
          </p:cNvPr>
          <p:cNvSpPr>
            <a:spLocks noGrp="1"/>
          </p:cNvSpPr>
          <p:nvPr>
            <p:ph type="title"/>
          </p:nvPr>
        </p:nvSpPr>
        <p:spPr>
          <a:xfrm>
            <a:off x="838200" y="2766218"/>
            <a:ext cx="10515600" cy="1325563"/>
          </a:xfrm>
        </p:spPr>
        <p:txBody>
          <a:bodyPr>
            <a:normAutofit/>
          </a:bodyPr>
          <a:lstStyle/>
          <a:p>
            <a:pPr algn="ctr"/>
            <a:r>
              <a:rPr lang="en-US" sz="6000" dirty="0">
                <a:latin typeface="Georgia" panose="02040502050405020303" pitchFamily="18" charset="0"/>
              </a:rPr>
              <a:t>Lightning Round</a:t>
            </a:r>
          </a:p>
        </p:txBody>
      </p:sp>
    </p:spTree>
    <p:extLst>
      <p:ext uri="{BB962C8B-B14F-4D97-AF65-F5344CB8AC3E}">
        <p14:creationId xmlns:p14="http://schemas.microsoft.com/office/powerpoint/2010/main" val="944936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9D567-5BC9-CF23-4949-FB7AB6FF6B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521013-4CDF-0B3B-B87E-C7D370A2CC01}"/>
              </a:ext>
            </a:extLst>
          </p:cNvPr>
          <p:cNvSpPr>
            <a:spLocks noGrp="1"/>
          </p:cNvSpPr>
          <p:nvPr>
            <p:ph type="title"/>
          </p:nvPr>
        </p:nvSpPr>
        <p:spPr>
          <a:xfrm>
            <a:off x="838200" y="2766218"/>
            <a:ext cx="10515600" cy="1325563"/>
          </a:xfrm>
        </p:spPr>
        <p:txBody>
          <a:bodyPr>
            <a:normAutofit/>
          </a:bodyPr>
          <a:lstStyle/>
          <a:p>
            <a:pPr algn="ctr"/>
            <a:r>
              <a:rPr lang="en-US" sz="6000" dirty="0">
                <a:latin typeface="Georgia" panose="02040502050405020303" pitchFamily="18" charset="0"/>
              </a:rPr>
              <a:t>Q &amp; A</a:t>
            </a:r>
          </a:p>
        </p:txBody>
      </p:sp>
    </p:spTree>
    <p:extLst>
      <p:ext uri="{BB962C8B-B14F-4D97-AF65-F5344CB8AC3E}">
        <p14:creationId xmlns:p14="http://schemas.microsoft.com/office/powerpoint/2010/main" val="38644490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IM 2024 PPT Template" id="{EE12B926-45F5-6F44-B7D8-E9A350AF231D}" vid="{130AB687-C0AB-8C42-8771-626BC0AB3B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8886900-38FA-B84C-B2DD-2014F727DC12}">
  <we:reference id="wa200002492" version="1.0.0.3" store="en-US" storeType="OMEX"/>
  <we:alternateReferences>
    <we:reference id="WA200002492" version="1.0.0.3" store="WA200002492"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Quotable</Template>
  <TotalTime>4358</TotalTime>
  <Words>656</Words>
  <Application>Microsoft Macintosh PowerPoint</Application>
  <PresentationFormat>Widescreen</PresentationFormat>
  <Paragraphs>42</Paragraphs>
  <Slides>12</Slides>
  <Notes>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Georgia</vt:lpstr>
      <vt:lpstr>Open Sans</vt:lpstr>
      <vt:lpstr>Office Theme</vt:lpstr>
      <vt:lpstr>FROM SAAS TO RAAS:</vt:lpstr>
      <vt:lpstr>Let’s meet the panel</vt:lpstr>
      <vt:lpstr>PowerPoint Presentation</vt:lpstr>
      <vt:lpstr>PowerPoint Presentation</vt:lpstr>
      <vt:lpstr>PowerPoint Presentation</vt:lpstr>
      <vt:lpstr>PowerPoint Presentation</vt:lpstr>
      <vt:lpstr>PowerPoint Presentation</vt:lpstr>
      <vt:lpstr>PowerPoint Presentation</vt:lpstr>
      <vt:lpstr>Trust, Transparency, &amp; the Bottom Line</vt:lpstr>
      <vt:lpstr>Choosing The Right Partner</vt:lpstr>
      <vt:lpstr>Lightning Round</vt:lpstr>
      <vt:lpstr>Q &amp; 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Helen Bowman</cp:lastModifiedBy>
  <cp:revision>13</cp:revision>
  <dcterms:created xsi:type="dcterms:W3CDTF">2025-01-23T03:18:31Z</dcterms:created>
  <dcterms:modified xsi:type="dcterms:W3CDTF">2026-05-04T20:09:23Z</dcterms:modified>
</cp:coreProperties>
</file>